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4" r:id="rId4"/>
    <p:sldMasterId id="214748369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Roboto"/>
      <p:regular r:id="rId23"/>
      <p:bold r:id="rId24"/>
      <p:italic r:id="rId25"/>
      <p:boldItalic r:id="rId26"/>
    </p:embeddedFont>
    <p:embeddedFont>
      <p:font typeface="Corben"/>
      <p:regular r:id="rId27"/>
      <p:bold r:id="rId28"/>
    </p:embeddedFont>
    <p:embeddedFont>
      <p:font typeface="Bebas Neue"/>
      <p:regular r:id="rId29"/>
    </p:embeddedFont>
    <p:embeddedFont>
      <p:font typeface="PT Sans"/>
      <p:regular r:id="rId30"/>
      <p:bold r:id="rId31"/>
      <p:italic r:id="rId32"/>
      <p:boldItalic r:id="rId33"/>
    </p:embeddedFont>
    <p:embeddedFont>
      <p:font typeface="Archiv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Corben-bold.fntdata"/><Relationship Id="rId27" Type="http://schemas.openxmlformats.org/officeDocument/2006/relationships/font" Target="fonts/Corben-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BebasNeue-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TSans-bold.fntdata"/><Relationship Id="rId30" Type="http://schemas.openxmlformats.org/officeDocument/2006/relationships/font" Target="fonts/PTSans-regular.fntdata"/><Relationship Id="rId11" Type="http://schemas.openxmlformats.org/officeDocument/2006/relationships/slide" Target="slides/slide5.xml"/><Relationship Id="rId33" Type="http://schemas.openxmlformats.org/officeDocument/2006/relationships/font" Target="fonts/PTSans-boldItalic.fntdata"/><Relationship Id="rId10" Type="http://schemas.openxmlformats.org/officeDocument/2006/relationships/slide" Target="slides/slide4.xml"/><Relationship Id="rId32" Type="http://schemas.openxmlformats.org/officeDocument/2006/relationships/font" Target="fonts/PTSans-italic.fntdata"/><Relationship Id="rId13" Type="http://schemas.openxmlformats.org/officeDocument/2006/relationships/slide" Target="slides/slide7.xml"/><Relationship Id="rId35" Type="http://schemas.openxmlformats.org/officeDocument/2006/relationships/font" Target="fonts/Archivo-bold.fntdata"/><Relationship Id="rId12" Type="http://schemas.openxmlformats.org/officeDocument/2006/relationships/slide" Target="slides/slide6.xml"/><Relationship Id="rId34" Type="http://schemas.openxmlformats.org/officeDocument/2006/relationships/font" Target="fonts/Archivo-regular.fntdata"/><Relationship Id="rId15" Type="http://schemas.openxmlformats.org/officeDocument/2006/relationships/slide" Target="slides/slide9.xml"/><Relationship Id="rId37" Type="http://schemas.openxmlformats.org/officeDocument/2006/relationships/font" Target="fonts/Archivo-boldItalic.fntdata"/><Relationship Id="rId14" Type="http://schemas.openxmlformats.org/officeDocument/2006/relationships/slide" Target="slides/slide8.xml"/><Relationship Id="rId36" Type="http://schemas.openxmlformats.org/officeDocument/2006/relationships/font" Target="fonts/Archivo-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careaeducators4socialjustice.org/news/teaching-environmental-justice-in-early-childhood"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f10bf668c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f10bf668c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READ FOR LESSON NOTES!!!!!!!!!</a:t>
            </a:r>
            <a:endParaRPr>
              <a:solidFill>
                <a:schemeClr val="dk1"/>
              </a:solidFill>
            </a:endParaRPr>
          </a:p>
          <a:p>
            <a:pPr indent="0" lvl="0" marL="0" rtl="0" algn="l">
              <a:spcBef>
                <a:spcPts val="0"/>
              </a:spcBef>
              <a:spcAft>
                <a:spcPts val="0"/>
              </a:spcAft>
              <a:buNone/>
            </a:pPr>
            <a:r>
              <a:rPr lang="en">
                <a:solidFill>
                  <a:schemeClr val="dk1"/>
                </a:solidFill>
              </a:rPr>
              <a:t>[0 min, 0 min total]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Take this time to also remind the students of you and your co-teachers’ names.</a:t>
            </a:r>
            <a:endParaRPr b="1">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9" name="Shape 1189"/>
        <p:cNvGrpSpPr/>
        <p:nvPr/>
      </p:nvGrpSpPr>
      <p:grpSpPr>
        <a:xfrm>
          <a:off x="0" y="0"/>
          <a:ext cx="0" cy="0"/>
          <a:chOff x="0" y="0"/>
          <a:chExt cx="0" cy="0"/>
        </a:xfrm>
      </p:grpSpPr>
      <p:sp>
        <p:nvSpPr>
          <p:cNvPr id="1190" name="Google Shape;1190;g2ca49de9b4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1" name="Google Shape;1191;g2ca49de9b4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None/>
            </a:pPr>
            <a:r>
              <a:rPr lang="en">
                <a:solidFill>
                  <a:schemeClr val="dk1"/>
                </a:solidFill>
              </a:rPr>
              <a:t>[2 min, 25 min total]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Have them stretch and then use their thumbs to indicate comprehension (tie in a break/social activity here)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cc9362055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cc9362055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  min, 25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slide, ask if they have any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2" name="Shape 1202"/>
        <p:cNvGrpSpPr/>
        <p:nvPr/>
      </p:nvGrpSpPr>
      <p:grpSpPr>
        <a:xfrm>
          <a:off x="0" y="0"/>
          <a:ext cx="0" cy="0"/>
          <a:chOff x="0" y="0"/>
          <a:chExt cx="0" cy="0"/>
        </a:xfrm>
      </p:grpSpPr>
      <p:sp>
        <p:nvSpPr>
          <p:cNvPr id="1203" name="Google Shape;1203;g2ca49de9b4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4" name="Google Shape;1204;g2ca49de9b4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do</a:t>
            </a: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 min, 30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Have them discuss the questions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9" name="Shape 1209"/>
        <p:cNvGrpSpPr/>
        <p:nvPr/>
      </p:nvGrpSpPr>
      <p:grpSpPr>
        <a:xfrm>
          <a:off x="0" y="0"/>
          <a:ext cx="0" cy="0"/>
          <a:chOff x="0" y="0"/>
          <a:chExt cx="0" cy="0"/>
        </a:xfrm>
      </p:grpSpPr>
      <p:sp>
        <p:nvSpPr>
          <p:cNvPr id="1210" name="Google Shape;1210;g2ca49de9b4a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1" name="Google Shape;1211;g2ca49de9b4a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 do</a:t>
            </a: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[10 min, 40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Play the video. Them have them break up into small groups and discuss the questions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6" name="Shape 1216"/>
        <p:cNvGrpSpPr/>
        <p:nvPr/>
      </p:nvGrpSpPr>
      <p:grpSpPr>
        <a:xfrm>
          <a:off x="0" y="0"/>
          <a:ext cx="0" cy="0"/>
          <a:chOff x="0" y="0"/>
          <a:chExt cx="0" cy="0"/>
        </a:xfrm>
      </p:grpSpPr>
      <p:sp>
        <p:nvSpPr>
          <p:cNvPr id="1217" name="Google Shape;1217;g22b981a011f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8" name="Google Shape;1218;g22b981a011f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READ FOR LESSON NOTES!!!!!!!!!</a:t>
            </a:r>
            <a:endParaRPr b="1">
              <a:solidFill>
                <a:srgbClr val="FF0000"/>
              </a:solidFill>
            </a:endParaRPr>
          </a:p>
          <a:p>
            <a:pPr indent="0" lvl="0" marL="0" rtl="0" algn="l">
              <a:spcBef>
                <a:spcPts val="0"/>
              </a:spcBef>
              <a:spcAft>
                <a:spcPts val="0"/>
              </a:spcAft>
              <a:buClr>
                <a:schemeClr val="dk1"/>
              </a:buClr>
              <a:buSzPts val="1100"/>
              <a:buFont typeface="Arial"/>
              <a:buNone/>
            </a:pPr>
            <a:r>
              <a:rPr lang="en">
                <a:solidFill>
                  <a:schemeClr val="dk1"/>
                </a:solidFill>
              </a:rPr>
              <a:t>[2 min, 42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the slide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https://www.ducksters.com/history/us_constitution_amendments.php</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ca49de9b4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2ca49de9b4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done yet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3" name="Shape 1263"/>
        <p:cNvGrpSpPr/>
        <p:nvPr/>
      </p:nvGrpSpPr>
      <p:grpSpPr>
        <a:xfrm>
          <a:off x="0" y="0"/>
          <a:ext cx="0" cy="0"/>
          <a:chOff x="0" y="0"/>
          <a:chExt cx="0" cy="0"/>
        </a:xfrm>
      </p:grpSpPr>
      <p:sp>
        <p:nvSpPr>
          <p:cNvPr id="1264" name="Google Shape;1264;g2cc9362055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2cc9362055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b="1">
              <a:solidFill>
                <a:srgbClr val="FF0000"/>
              </a:solidFill>
            </a:endParaRPr>
          </a:p>
          <a:p>
            <a:pPr indent="0" lvl="0" marL="0" rtl="0" algn="l">
              <a:spcBef>
                <a:spcPts val="0"/>
              </a:spcBef>
              <a:spcAft>
                <a:spcPts val="0"/>
              </a:spcAft>
              <a:buNone/>
            </a:pPr>
            <a:r>
              <a:rPr lang="en">
                <a:solidFill>
                  <a:schemeClr val="dk1"/>
                </a:solidFill>
              </a:rPr>
              <a:t>[15 min, 60 min total]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Use this link to play the bingo for the rest of class!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207aecb419f_0_3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9" name="Google Shape;1079;g207aecb419f_0_3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 min, 5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Take a couple seconds to explain to the students how to play if they are unaware of how to do so.</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Typically, one side of the room is dedicated to one answer and the other side is dedicated to the other answer; then students pick the side they want and converse with their classmates. It is a great way to get the kids up and moving early on in the lesson!</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2bc4c46fb7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2bc4c46fb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[5 min, 5 min total]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457200" rtl="0" algn="l">
              <a:lnSpc>
                <a:spcPct val="115000"/>
              </a:lnSpc>
              <a:spcBef>
                <a:spcPts val="1500"/>
              </a:spcBef>
              <a:spcAft>
                <a:spcPts val="0"/>
              </a:spcAft>
              <a:buNone/>
            </a:pPr>
            <a:r>
              <a:t/>
            </a:r>
            <a:endParaRPr sz="1200">
              <a:solidFill>
                <a:srgbClr val="0D0D0D"/>
              </a:solidFill>
              <a:highlight>
                <a:srgbClr val="FFFFFF"/>
              </a:highlight>
              <a:latin typeface="Roboto"/>
              <a:ea typeface="Roboto"/>
              <a:cs typeface="Roboto"/>
              <a:sym typeface="Roboto"/>
            </a:endParaRPr>
          </a:p>
          <a:p>
            <a:pPr indent="0" lvl="0" marL="0" rtl="0" algn="l">
              <a:spcBef>
                <a:spcPts val="150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2" name="Shape 1092"/>
        <p:cNvGrpSpPr/>
        <p:nvPr/>
      </p:nvGrpSpPr>
      <p:grpSpPr>
        <a:xfrm>
          <a:off x="0" y="0"/>
          <a:ext cx="0" cy="0"/>
          <a:chOff x="0" y="0"/>
          <a:chExt cx="0" cy="0"/>
        </a:xfrm>
      </p:grpSpPr>
      <p:sp>
        <p:nvSpPr>
          <p:cNvPr id="1093" name="Google Shape;1093;g207aecb419f_0_38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4" name="Google Shape;1094;g207aecb419f_0_38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min, 5 min total]</a:t>
            </a:r>
            <a:endParaRPr b="1">
              <a:solidFill>
                <a:srgbClr val="FF0000"/>
              </a:solidFill>
            </a:endParaRPr>
          </a:p>
          <a:p>
            <a:pPr indent="0" lvl="0" marL="0" rtl="0" algn="l">
              <a:spcBef>
                <a:spcPts val="0"/>
              </a:spcBef>
              <a:spcAft>
                <a:spcPts val="0"/>
              </a:spcAft>
              <a:buNone/>
            </a:pPr>
            <a:r>
              <a:rPr lang="en"/>
              <a:t>We are going to talk about the Constitution so now we are going to sample what students already know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1" name="Shape 1121"/>
        <p:cNvGrpSpPr/>
        <p:nvPr/>
      </p:nvGrpSpPr>
      <p:grpSpPr>
        <a:xfrm>
          <a:off x="0" y="0"/>
          <a:ext cx="0" cy="0"/>
          <a:chOff x="0" y="0"/>
          <a:chExt cx="0" cy="0"/>
        </a:xfrm>
      </p:grpSpPr>
      <p:sp>
        <p:nvSpPr>
          <p:cNvPr id="1122" name="Google Shape;1122;g22b981a011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3" name="Google Shape;1123;g22b981a011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[8 min, 13 min total]</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Feel free to pair up students however works best for your classroom. Give them 3 minutes to brainstorm as many ideas as possible and if feasible, have them write them down on a piece of paper or the white board. Afterwards, for five minutes, have different groups share out what they said and compile a list at the front of the board</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g2ca49de9b4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1" name="Google Shape;1131;g2ca49de9b4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None/>
            </a:pPr>
            <a:r>
              <a:rPr lang="en">
                <a:solidFill>
                  <a:schemeClr val="dk1"/>
                </a:solidFill>
              </a:rPr>
              <a:t>[6 min, 19 min total]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Play the video, then have them break into small groups to discuss these questions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2b981a011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22b981a011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READ FOR LESSON NOTES!!!!!!!!!</a:t>
            </a:r>
            <a:endParaRPr b="1">
              <a:solidFill>
                <a:srgbClr val="FF0000"/>
              </a:solidFill>
            </a:endParaRPr>
          </a:p>
          <a:p>
            <a:pPr indent="0" lvl="0" marL="0" rtl="0" algn="l">
              <a:spcBef>
                <a:spcPts val="0"/>
              </a:spcBef>
              <a:spcAft>
                <a:spcPts val="0"/>
              </a:spcAft>
              <a:buClr>
                <a:schemeClr val="dk1"/>
              </a:buClr>
              <a:buSzPts val="1100"/>
              <a:buFont typeface="Arial"/>
              <a:buNone/>
            </a:pPr>
            <a:r>
              <a:rPr lang="en">
                <a:solidFill>
                  <a:schemeClr val="dk1"/>
                </a:solidFill>
              </a:rPr>
              <a:t>[1 min, 20 min]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Pose this question, also ask them why it might be important to change the constitution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out the quote. This quote operates from the perspective that environmental justice is a human right!</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Quote from: </a:t>
            </a:r>
            <a:r>
              <a:rPr lang="en" u="sng">
                <a:solidFill>
                  <a:schemeClr val="hlink"/>
                </a:solidFill>
                <a:hlinkClick r:id="rId2"/>
              </a:rPr>
              <a:t>https://www.dcareaeducators4socialjustice.org/news/teaching-environmental-justice-in-early-childhood</a:t>
            </a:r>
            <a:r>
              <a:rPr lang="en">
                <a:solidFill>
                  <a:schemeClr val="dk1"/>
                </a:solidFill>
              </a:rPr>
              <a:t>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6" name="Shape 1176"/>
        <p:cNvGrpSpPr/>
        <p:nvPr/>
      </p:nvGrpSpPr>
      <p:grpSpPr>
        <a:xfrm>
          <a:off x="0" y="0"/>
          <a:ext cx="0" cy="0"/>
          <a:chOff x="0" y="0"/>
          <a:chExt cx="0" cy="0"/>
        </a:xfrm>
      </p:grpSpPr>
      <p:sp>
        <p:nvSpPr>
          <p:cNvPr id="1177" name="Google Shape;1177;g2ca49de9b4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8" name="Google Shape;1178;g2ca49de9b4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0000"/>
                </a:solidFill>
              </a:rPr>
              <a:t>READ FOR LESSON NOTES!!!!!!!!!</a:t>
            </a:r>
            <a:endParaRPr>
              <a:solidFill>
                <a:schemeClr val="dk1"/>
              </a:solidFill>
            </a:endParaRPr>
          </a:p>
          <a:p>
            <a:pPr indent="0" lvl="0" marL="0" rtl="0" algn="l">
              <a:spcBef>
                <a:spcPts val="0"/>
              </a:spcBef>
              <a:spcAft>
                <a:spcPts val="0"/>
              </a:spcAft>
              <a:buNone/>
            </a:pPr>
            <a:r>
              <a:rPr lang="en">
                <a:solidFill>
                  <a:schemeClr val="dk1"/>
                </a:solidFill>
              </a:rPr>
              <a:t>[1 min, 22 min total]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Read this slide as a summary of the previous</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3" name="Shape 1183"/>
        <p:cNvGrpSpPr/>
        <p:nvPr/>
      </p:nvGrpSpPr>
      <p:grpSpPr>
        <a:xfrm>
          <a:off x="0" y="0"/>
          <a:ext cx="0" cy="0"/>
          <a:chOff x="0" y="0"/>
          <a:chExt cx="0" cy="0"/>
        </a:xfrm>
      </p:grpSpPr>
      <p:sp>
        <p:nvSpPr>
          <p:cNvPr id="1184" name="Google Shape;1184;g2ca49de9b4a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5" name="Google Shape;1185;g2ca49de9b4a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rgbClr val="FF0000"/>
                </a:solidFill>
              </a:rPr>
              <a:t>READ FOR LESSON NOTES!!!!!!!!!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min, 23 min total]</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Read slide, ask if they have any questions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bit.ly/3A1uf1Q"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grpSp>
        <p:nvGrpSpPr>
          <p:cNvPr id="54" name="Google Shape;54;p14"/>
          <p:cNvGrpSpPr/>
          <p:nvPr/>
        </p:nvGrpSpPr>
        <p:grpSpPr>
          <a:xfrm>
            <a:off x="-95605" y="-26"/>
            <a:ext cx="9239444" cy="5146319"/>
            <a:chOff x="175425" y="830850"/>
            <a:chExt cx="7196950" cy="4050625"/>
          </a:xfrm>
        </p:grpSpPr>
        <p:sp>
          <p:nvSpPr>
            <p:cNvPr id="55" name="Google Shape;55;p14"/>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4"/>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4"/>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14"/>
          <p:cNvGrpSpPr/>
          <p:nvPr/>
        </p:nvGrpSpPr>
        <p:grpSpPr>
          <a:xfrm>
            <a:off x="871300" y="860425"/>
            <a:ext cx="7401600" cy="3429600"/>
            <a:chOff x="871300" y="860425"/>
            <a:chExt cx="7401600" cy="3429600"/>
          </a:xfrm>
        </p:grpSpPr>
        <p:sp>
          <p:nvSpPr>
            <p:cNvPr id="72" name="Google Shape;72;p14"/>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4"/>
            <p:cNvSpPr/>
            <p:nvPr/>
          </p:nvSpPr>
          <p:spPr>
            <a:xfrm>
              <a:off x="940100" y="928025"/>
              <a:ext cx="7263900" cy="32943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14"/>
          <p:cNvSpPr txBox="1"/>
          <p:nvPr>
            <p:ph type="ctrTitle"/>
          </p:nvPr>
        </p:nvSpPr>
        <p:spPr>
          <a:xfrm>
            <a:off x="1215175" y="1532069"/>
            <a:ext cx="6713700" cy="16101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191919"/>
              </a:buClr>
              <a:buSzPts val="5200"/>
              <a:buNone/>
              <a:defRPr sz="4500"/>
            </a:lvl1pPr>
            <a:lvl2pPr lvl="1" rtl="0" algn="ctr">
              <a:spcBef>
                <a:spcPts val="0"/>
              </a:spcBef>
              <a:spcAft>
                <a:spcPts val="0"/>
              </a:spcAft>
              <a:buClr>
                <a:srgbClr val="191919"/>
              </a:buClr>
              <a:buSzPts val="5200"/>
              <a:buNone/>
              <a:defRPr sz="5200">
                <a:solidFill>
                  <a:srgbClr val="191919"/>
                </a:solidFill>
              </a:defRPr>
            </a:lvl2pPr>
            <a:lvl3pPr lvl="2" rtl="0" algn="ctr">
              <a:spcBef>
                <a:spcPts val="0"/>
              </a:spcBef>
              <a:spcAft>
                <a:spcPts val="0"/>
              </a:spcAft>
              <a:buClr>
                <a:srgbClr val="191919"/>
              </a:buClr>
              <a:buSzPts val="5200"/>
              <a:buNone/>
              <a:defRPr sz="5200">
                <a:solidFill>
                  <a:srgbClr val="191919"/>
                </a:solidFill>
              </a:defRPr>
            </a:lvl3pPr>
            <a:lvl4pPr lvl="3" rtl="0" algn="ctr">
              <a:spcBef>
                <a:spcPts val="0"/>
              </a:spcBef>
              <a:spcAft>
                <a:spcPts val="0"/>
              </a:spcAft>
              <a:buClr>
                <a:srgbClr val="191919"/>
              </a:buClr>
              <a:buSzPts val="5200"/>
              <a:buNone/>
              <a:defRPr sz="5200">
                <a:solidFill>
                  <a:srgbClr val="191919"/>
                </a:solidFill>
              </a:defRPr>
            </a:lvl4pPr>
            <a:lvl5pPr lvl="4" rtl="0" algn="ctr">
              <a:spcBef>
                <a:spcPts val="0"/>
              </a:spcBef>
              <a:spcAft>
                <a:spcPts val="0"/>
              </a:spcAft>
              <a:buClr>
                <a:srgbClr val="191919"/>
              </a:buClr>
              <a:buSzPts val="5200"/>
              <a:buNone/>
              <a:defRPr sz="5200">
                <a:solidFill>
                  <a:srgbClr val="191919"/>
                </a:solidFill>
              </a:defRPr>
            </a:lvl5pPr>
            <a:lvl6pPr lvl="5" rtl="0" algn="ctr">
              <a:spcBef>
                <a:spcPts val="0"/>
              </a:spcBef>
              <a:spcAft>
                <a:spcPts val="0"/>
              </a:spcAft>
              <a:buClr>
                <a:srgbClr val="191919"/>
              </a:buClr>
              <a:buSzPts val="5200"/>
              <a:buNone/>
              <a:defRPr sz="5200">
                <a:solidFill>
                  <a:srgbClr val="191919"/>
                </a:solidFill>
              </a:defRPr>
            </a:lvl6pPr>
            <a:lvl7pPr lvl="6" rtl="0" algn="ctr">
              <a:spcBef>
                <a:spcPts val="0"/>
              </a:spcBef>
              <a:spcAft>
                <a:spcPts val="0"/>
              </a:spcAft>
              <a:buClr>
                <a:srgbClr val="191919"/>
              </a:buClr>
              <a:buSzPts val="5200"/>
              <a:buNone/>
              <a:defRPr sz="5200">
                <a:solidFill>
                  <a:srgbClr val="191919"/>
                </a:solidFill>
              </a:defRPr>
            </a:lvl7pPr>
            <a:lvl8pPr lvl="7" rtl="0" algn="ctr">
              <a:spcBef>
                <a:spcPts val="0"/>
              </a:spcBef>
              <a:spcAft>
                <a:spcPts val="0"/>
              </a:spcAft>
              <a:buClr>
                <a:srgbClr val="191919"/>
              </a:buClr>
              <a:buSzPts val="5200"/>
              <a:buNone/>
              <a:defRPr sz="5200">
                <a:solidFill>
                  <a:srgbClr val="191919"/>
                </a:solidFill>
              </a:defRPr>
            </a:lvl8pPr>
            <a:lvl9pPr lvl="8" rtl="0" algn="ctr">
              <a:spcBef>
                <a:spcPts val="0"/>
              </a:spcBef>
              <a:spcAft>
                <a:spcPts val="0"/>
              </a:spcAft>
              <a:buClr>
                <a:srgbClr val="191919"/>
              </a:buClr>
              <a:buSzPts val="5200"/>
              <a:buNone/>
              <a:defRPr sz="5200">
                <a:solidFill>
                  <a:srgbClr val="191919"/>
                </a:solidFill>
              </a:defRPr>
            </a:lvl9pPr>
          </a:lstStyle>
          <a:p/>
        </p:txBody>
      </p:sp>
      <p:sp>
        <p:nvSpPr>
          <p:cNvPr id="75" name="Google Shape;75;p14"/>
          <p:cNvSpPr txBox="1"/>
          <p:nvPr>
            <p:ph idx="1" type="subTitle"/>
          </p:nvPr>
        </p:nvSpPr>
        <p:spPr>
          <a:xfrm>
            <a:off x="2210100" y="3231625"/>
            <a:ext cx="4724100" cy="5322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600">
                <a:solidFill>
                  <a:schemeClr val="dk1"/>
                </a:solidFill>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76" name="Google Shape;76;p14"/>
          <p:cNvSpPr/>
          <p:nvPr/>
        </p:nvSpPr>
        <p:spPr>
          <a:xfrm>
            <a:off x="713225" y="539500"/>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8495550" y="297707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6727375" y="4435400"/>
            <a:ext cx="70500" cy="705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8378250" y="1371025"/>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258988" y="30855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3361613" y="4505900"/>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7501925" y="4719275"/>
            <a:ext cx="197700" cy="19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8575938" y="11376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5264588" y="483100"/>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85" name="Shape 85"/>
        <p:cNvGrpSpPr/>
        <p:nvPr/>
      </p:nvGrpSpPr>
      <p:grpSpPr>
        <a:xfrm>
          <a:off x="0" y="0"/>
          <a:ext cx="0" cy="0"/>
          <a:chOff x="0" y="0"/>
          <a:chExt cx="0" cy="0"/>
        </a:xfrm>
      </p:grpSpPr>
      <p:grpSp>
        <p:nvGrpSpPr>
          <p:cNvPr id="86" name="Google Shape;86;p15"/>
          <p:cNvGrpSpPr/>
          <p:nvPr/>
        </p:nvGrpSpPr>
        <p:grpSpPr>
          <a:xfrm>
            <a:off x="-3602184" y="-3841997"/>
            <a:ext cx="15227680" cy="14291909"/>
            <a:chOff x="-3602184" y="-3841997"/>
            <a:chExt cx="15227680" cy="14291909"/>
          </a:xfrm>
        </p:grpSpPr>
        <p:sp>
          <p:nvSpPr>
            <p:cNvPr id="87" name="Google Shape;87;p15"/>
            <p:cNvSpPr/>
            <p:nvPr/>
          </p:nvSpPr>
          <p:spPr>
            <a:xfrm>
              <a:off x="5903425" y="3473485"/>
              <a:ext cx="2287928" cy="2493484"/>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5"/>
            <p:cNvSpPr/>
            <p:nvPr/>
          </p:nvSpPr>
          <p:spPr>
            <a:xfrm rot="4507825">
              <a:off x="3514393" y="2161725"/>
              <a:ext cx="3865249" cy="2992653"/>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rot="312702">
              <a:off x="866119" y="2654583"/>
              <a:ext cx="3769784" cy="4407881"/>
            </a:xfrm>
            <a:custGeom>
              <a:rect b="b" l="l" r="r" t="t"/>
              <a:pathLst>
                <a:path extrusionOk="0" h="36699" w="31387">
                  <a:moveTo>
                    <a:pt x="20710" y="0"/>
                  </a:moveTo>
                  <a:cubicBezTo>
                    <a:pt x="17064" y="0"/>
                    <a:pt x="18369" y="6526"/>
                    <a:pt x="16259" y="8868"/>
                  </a:cubicBezTo>
                  <a:cubicBezTo>
                    <a:pt x="15067" y="10192"/>
                    <a:pt x="13047" y="10468"/>
                    <a:pt x="12087" y="11986"/>
                  </a:cubicBezTo>
                  <a:cubicBezTo>
                    <a:pt x="11133" y="13504"/>
                    <a:pt x="11604" y="15763"/>
                    <a:pt x="11541" y="17488"/>
                  </a:cubicBezTo>
                  <a:cubicBezTo>
                    <a:pt x="11441" y="20023"/>
                    <a:pt x="10619" y="21887"/>
                    <a:pt x="8529" y="23286"/>
                  </a:cubicBezTo>
                  <a:cubicBezTo>
                    <a:pt x="7456" y="24007"/>
                    <a:pt x="6603" y="24233"/>
                    <a:pt x="6208" y="25519"/>
                  </a:cubicBezTo>
                  <a:cubicBezTo>
                    <a:pt x="5355" y="28330"/>
                    <a:pt x="7243" y="30125"/>
                    <a:pt x="4708" y="32634"/>
                  </a:cubicBezTo>
                  <a:cubicBezTo>
                    <a:pt x="3898" y="33434"/>
                    <a:pt x="2721" y="34062"/>
                    <a:pt x="1566" y="34062"/>
                  </a:cubicBezTo>
                  <a:cubicBezTo>
                    <a:pt x="1344" y="34062"/>
                    <a:pt x="1124" y="34039"/>
                    <a:pt x="906" y="33989"/>
                  </a:cubicBezTo>
                  <a:cubicBezTo>
                    <a:pt x="781" y="34372"/>
                    <a:pt x="492" y="34447"/>
                    <a:pt x="204" y="34554"/>
                  </a:cubicBezTo>
                  <a:cubicBezTo>
                    <a:pt x="0" y="36146"/>
                    <a:pt x="890" y="36699"/>
                    <a:pt x="2136" y="36699"/>
                  </a:cubicBezTo>
                  <a:cubicBezTo>
                    <a:pt x="4081" y="36699"/>
                    <a:pt x="6893" y="35349"/>
                    <a:pt x="7758" y="34504"/>
                  </a:cubicBezTo>
                  <a:cubicBezTo>
                    <a:pt x="10142" y="32170"/>
                    <a:pt x="8768" y="27809"/>
                    <a:pt x="11560" y="25720"/>
                  </a:cubicBezTo>
                  <a:cubicBezTo>
                    <a:pt x="12727" y="24848"/>
                    <a:pt x="14352" y="25155"/>
                    <a:pt x="15575" y="24227"/>
                  </a:cubicBezTo>
                  <a:cubicBezTo>
                    <a:pt x="16818" y="23280"/>
                    <a:pt x="17156" y="21774"/>
                    <a:pt x="17508" y="20306"/>
                  </a:cubicBezTo>
                  <a:cubicBezTo>
                    <a:pt x="17853" y="18850"/>
                    <a:pt x="17708" y="17143"/>
                    <a:pt x="19032" y="16152"/>
                  </a:cubicBezTo>
                  <a:cubicBezTo>
                    <a:pt x="20243" y="15230"/>
                    <a:pt x="22408" y="15336"/>
                    <a:pt x="23895" y="14791"/>
                  </a:cubicBezTo>
                  <a:cubicBezTo>
                    <a:pt x="27277" y="13536"/>
                    <a:pt x="31386" y="9809"/>
                    <a:pt x="30445" y="5681"/>
                  </a:cubicBezTo>
                  <a:cubicBezTo>
                    <a:pt x="30131" y="4319"/>
                    <a:pt x="29171" y="3623"/>
                    <a:pt x="27973" y="3033"/>
                  </a:cubicBezTo>
                  <a:cubicBezTo>
                    <a:pt x="26153" y="2129"/>
                    <a:pt x="23964" y="837"/>
                    <a:pt x="22050" y="235"/>
                  </a:cubicBezTo>
                  <a:cubicBezTo>
                    <a:pt x="21541" y="74"/>
                    <a:pt x="21097" y="0"/>
                    <a:pt x="20710"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rot="-6580255">
              <a:off x="1849252" y="-1323315"/>
              <a:ext cx="3865155" cy="4086752"/>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rot="4709472">
              <a:off x="5194763" y="-1987401"/>
              <a:ext cx="2927497" cy="3375889"/>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1017500" y="-3841997"/>
              <a:ext cx="5034803" cy="6442567"/>
            </a:xfrm>
            <a:custGeom>
              <a:rect b="b" l="l" r="r" t="t"/>
              <a:pathLst>
                <a:path extrusionOk="0" h="37365" w="19941">
                  <a:moveTo>
                    <a:pt x="11643" y="1"/>
                  </a:moveTo>
                  <a:cubicBezTo>
                    <a:pt x="10526" y="1"/>
                    <a:pt x="9381" y="135"/>
                    <a:pt x="8289" y="293"/>
                  </a:cubicBezTo>
                  <a:cubicBezTo>
                    <a:pt x="1" y="1498"/>
                    <a:pt x="2780" y="11768"/>
                    <a:pt x="6193" y="16280"/>
                  </a:cubicBezTo>
                  <a:cubicBezTo>
                    <a:pt x="7668" y="18231"/>
                    <a:pt x="8496" y="20151"/>
                    <a:pt x="7793" y="22598"/>
                  </a:cubicBezTo>
                  <a:cubicBezTo>
                    <a:pt x="7185" y="24674"/>
                    <a:pt x="6601" y="25735"/>
                    <a:pt x="7599" y="27874"/>
                  </a:cubicBezTo>
                  <a:cubicBezTo>
                    <a:pt x="8283" y="29330"/>
                    <a:pt x="9305" y="30541"/>
                    <a:pt x="9481" y="32203"/>
                  </a:cubicBezTo>
                  <a:cubicBezTo>
                    <a:pt x="9632" y="33621"/>
                    <a:pt x="8515" y="34901"/>
                    <a:pt x="8659" y="36150"/>
                  </a:cubicBezTo>
                  <a:cubicBezTo>
                    <a:pt x="8769" y="37091"/>
                    <a:pt x="9268" y="37365"/>
                    <a:pt x="9980" y="37365"/>
                  </a:cubicBezTo>
                  <a:cubicBezTo>
                    <a:pt x="10607" y="37365"/>
                    <a:pt x="11398" y="37152"/>
                    <a:pt x="12235" y="36997"/>
                  </a:cubicBezTo>
                  <a:cubicBezTo>
                    <a:pt x="12355" y="35849"/>
                    <a:pt x="13691" y="34406"/>
                    <a:pt x="13917" y="32969"/>
                  </a:cubicBezTo>
                  <a:cubicBezTo>
                    <a:pt x="14237" y="30936"/>
                    <a:pt x="12599" y="29687"/>
                    <a:pt x="12744" y="27742"/>
                  </a:cubicBezTo>
                  <a:cubicBezTo>
                    <a:pt x="12875" y="25942"/>
                    <a:pt x="14569" y="24267"/>
                    <a:pt x="15153" y="22554"/>
                  </a:cubicBezTo>
                  <a:cubicBezTo>
                    <a:pt x="15649" y="21079"/>
                    <a:pt x="15881" y="19592"/>
                    <a:pt x="15479" y="18068"/>
                  </a:cubicBezTo>
                  <a:cubicBezTo>
                    <a:pt x="15228" y="17114"/>
                    <a:pt x="14350" y="16142"/>
                    <a:pt x="14224" y="15182"/>
                  </a:cubicBezTo>
                  <a:cubicBezTo>
                    <a:pt x="13666" y="10972"/>
                    <a:pt x="19940" y="7671"/>
                    <a:pt x="17970" y="3505"/>
                  </a:cubicBezTo>
                  <a:cubicBezTo>
                    <a:pt x="16645" y="715"/>
                    <a:pt x="14215" y="1"/>
                    <a:pt x="11643" y="1"/>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5"/>
            <p:cNvSpPr/>
            <p:nvPr/>
          </p:nvSpPr>
          <p:spPr>
            <a:xfrm rot="1703915">
              <a:off x="6056818" y="-1808849"/>
              <a:ext cx="4572408" cy="5346376"/>
            </a:xfrm>
            <a:custGeom>
              <a:rect b="b" l="l" r="r" t="t"/>
              <a:pathLst>
                <a:path extrusionOk="0" h="36699" w="31387">
                  <a:moveTo>
                    <a:pt x="20710" y="0"/>
                  </a:moveTo>
                  <a:cubicBezTo>
                    <a:pt x="17064" y="0"/>
                    <a:pt x="18369" y="6526"/>
                    <a:pt x="16259" y="8868"/>
                  </a:cubicBezTo>
                  <a:cubicBezTo>
                    <a:pt x="15067" y="10192"/>
                    <a:pt x="13047" y="10468"/>
                    <a:pt x="12087" y="11986"/>
                  </a:cubicBezTo>
                  <a:cubicBezTo>
                    <a:pt x="11133" y="13504"/>
                    <a:pt x="11604" y="15763"/>
                    <a:pt x="11541" y="17488"/>
                  </a:cubicBezTo>
                  <a:cubicBezTo>
                    <a:pt x="11441" y="20023"/>
                    <a:pt x="10619" y="21887"/>
                    <a:pt x="8529" y="23286"/>
                  </a:cubicBezTo>
                  <a:cubicBezTo>
                    <a:pt x="7456" y="24007"/>
                    <a:pt x="6603" y="24233"/>
                    <a:pt x="6208" y="25519"/>
                  </a:cubicBezTo>
                  <a:cubicBezTo>
                    <a:pt x="5355" y="28330"/>
                    <a:pt x="7243" y="30125"/>
                    <a:pt x="4708" y="32634"/>
                  </a:cubicBezTo>
                  <a:cubicBezTo>
                    <a:pt x="3898" y="33434"/>
                    <a:pt x="2721" y="34062"/>
                    <a:pt x="1566" y="34062"/>
                  </a:cubicBezTo>
                  <a:cubicBezTo>
                    <a:pt x="1344" y="34062"/>
                    <a:pt x="1124" y="34039"/>
                    <a:pt x="906" y="33989"/>
                  </a:cubicBezTo>
                  <a:cubicBezTo>
                    <a:pt x="781" y="34372"/>
                    <a:pt x="492" y="34447"/>
                    <a:pt x="204" y="34554"/>
                  </a:cubicBezTo>
                  <a:cubicBezTo>
                    <a:pt x="0" y="36146"/>
                    <a:pt x="890" y="36699"/>
                    <a:pt x="2136" y="36699"/>
                  </a:cubicBezTo>
                  <a:cubicBezTo>
                    <a:pt x="4081" y="36699"/>
                    <a:pt x="6893" y="35349"/>
                    <a:pt x="7758" y="34504"/>
                  </a:cubicBezTo>
                  <a:cubicBezTo>
                    <a:pt x="10142" y="32170"/>
                    <a:pt x="8768" y="27809"/>
                    <a:pt x="11560" y="25720"/>
                  </a:cubicBezTo>
                  <a:cubicBezTo>
                    <a:pt x="12727" y="24848"/>
                    <a:pt x="14352" y="25155"/>
                    <a:pt x="15575" y="24227"/>
                  </a:cubicBezTo>
                  <a:cubicBezTo>
                    <a:pt x="16818" y="23280"/>
                    <a:pt x="17156" y="21774"/>
                    <a:pt x="17508" y="20306"/>
                  </a:cubicBezTo>
                  <a:cubicBezTo>
                    <a:pt x="17853" y="18850"/>
                    <a:pt x="17708" y="17143"/>
                    <a:pt x="19032" y="16152"/>
                  </a:cubicBezTo>
                  <a:cubicBezTo>
                    <a:pt x="20243" y="15230"/>
                    <a:pt x="22408" y="15336"/>
                    <a:pt x="23895" y="14791"/>
                  </a:cubicBezTo>
                  <a:cubicBezTo>
                    <a:pt x="27277" y="13536"/>
                    <a:pt x="31386" y="9809"/>
                    <a:pt x="30445" y="5681"/>
                  </a:cubicBezTo>
                  <a:cubicBezTo>
                    <a:pt x="30131" y="4319"/>
                    <a:pt x="29171" y="3623"/>
                    <a:pt x="27973" y="3033"/>
                  </a:cubicBezTo>
                  <a:cubicBezTo>
                    <a:pt x="26153" y="2129"/>
                    <a:pt x="23964" y="837"/>
                    <a:pt x="22050" y="235"/>
                  </a:cubicBezTo>
                  <a:cubicBezTo>
                    <a:pt x="21541" y="74"/>
                    <a:pt x="21097" y="0"/>
                    <a:pt x="20710"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5"/>
            <p:cNvSpPr/>
            <p:nvPr/>
          </p:nvSpPr>
          <p:spPr>
            <a:xfrm rot="-837288">
              <a:off x="-1426184" y="205700"/>
              <a:ext cx="3445553" cy="3755136"/>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rot="1206133">
              <a:off x="-2117122" y="498626"/>
              <a:ext cx="4577173" cy="9452653"/>
            </a:xfrm>
            <a:custGeom>
              <a:rect b="b" l="l" r="r" t="t"/>
              <a:pathLst>
                <a:path extrusionOk="0" h="43134" w="20887">
                  <a:moveTo>
                    <a:pt x="18935" y="1"/>
                  </a:moveTo>
                  <a:cubicBezTo>
                    <a:pt x="18596" y="1"/>
                    <a:pt x="18190" y="58"/>
                    <a:pt x="17707" y="187"/>
                  </a:cubicBezTo>
                  <a:cubicBezTo>
                    <a:pt x="14281" y="2665"/>
                    <a:pt x="13697" y="5802"/>
                    <a:pt x="13032" y="9623"/>
                  </a:cubicBezTo>
                  <a:cubicBezTo>
                    <a:pt x="12631" y="11988"/>
                    <a:pt x="11671" y="13431"/>
                    <a:pt x="9876" y="14969"/>
                  </a:cubicBezTo>
                  <a:cubicBezTo>
                    <a:pt x="7881" y="16675"/>
                    <a:pt x="7574" y="17936"/>
                    <a:pt x="7078" y="20421"/>
                  </a:cubicBezTo>
                  <a:cubicBezTo>
                    <a:pt x="6451" y="23577"/>
                    <a:pt x="5146" y="26162"/>
                    <a:pt x="2624" y="28276"/>
                  </a:cubicBezTo>
                  <a:cubicBezTo>
                    <a:pt x="1758" y="29004"/>
                    <a:pt x="566" y="29481"/>
                    <a:pt x="371" y="30566"/>
                  </a:cubicBezTo>
                  <a:cubicBezTo>
                    <a:pt x="1" y="32637"/>
                    <a:pt x="1469" y="35843"/>
                    <a:pt x="1820" y="38001"/>
                  </a:cubicBezTo>
                  <a:cubicBezTo>
                    <a:pt x="2094" y="39636"/>
                    <a:pt x="2724" y="43134"/>
                    <a:pt x="4834" y="43134"/>
                  </a:cubicBezTo>
                  <a:cubicBezTo>
                    <a:pt x="5048" y="43134"/>
                    <a:pt x="5277" y="43098"/>
                    <a:pt x="5522" y="43020"/>
                  </a:cubicBezTo>
                  <a:cubicBezTo>
                    <a:pt x="8935" y="41947"/>
                    <a:pt x="12179" y="38095"/>
                    <a:pt x="12913" y="34626"/>
                  </a:cubicBezTo>
                  <a:cubicBezTo>
                    <a:pt x="13748" y="30698"/>
                    <a:pt x="12110" y="27203"/>
                    <a:pt x="12210" y="23376"/>
                  </a:cubicBezTo>
                  <a:cubicBezTo>
                    <a:pt x="12317" y="19373"/>
                    <a:pt x="16314" y="18200"/>
                    <a:pt x="17242" y="14460"/>
                  </a:cubicBezTo>
                  <a:cubicBezTo>
                    <a:pt x="17826" y="12108"/>
                    <a:pt x="16966" y="9723"/>
                    <a:pt x="17474" y="7402"/>
                  </a:cubicBezTo>
                  <a:cubicBezTo>
                    <a:pt x="17675" y="6492"/>
                    <a:pt x="18196" y="5451"/>
                    <a:pt x="18698" y="4673"/>
                  </a:cubicBezTo>
                  <a:cubicBezTo>
                    <a:pt x="19118" y="4027"/>
                    <a:pt x="19915" y="3462"/>
                    <a:pt x="20229" y="2759"/>
                  </a:cubicBezTo>
                  <a:cubicBezTo>
                    <a:pt x="20619" y="1888"/>
                    <a:pt x="20886" y="1"/>
                    <a:pt x="18935" y="1"/>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6920435" y="1337084"/>
              <a:ext cx="3888600" cy="1663163"/>
            </a:xfrm>
            <a:custGeom>
              <a:rect b="b" l="l" r="r" t="t"/>
              <a:pathLst>
                <a:path extrusionOk="0" h="13847" w="32376">
                  <a:moveTo>
                    <a:pt x="29454" y="1"/>
                  </a:moveTo>
                  <a:cubicBezTo>
                    <a:pt x="29130" y="1"/>
                    <a:pt x="28762" y="99"/>
                    <a:pt x="28348" y="314"/>
                  </a:cubicBezTo>
                  <a:cubicBezTo>
                    <a:pt x="26114" y="1475"/>
                    <a:pt x="25299" y="4110"/>
                    <a:pt x="22996" y="5095"/>
                  </a:cubicBezTo>
                  <a:cubicBezTo>
                    <a:pt x="22455" y="5326"/>
                    <a:pt x="21899" y="5429"/>
                    <a:pt x="21341" y="5429"/>
                  </a:cubicBezTo>
                  <a:cubicBezTo>
                    <a:pt x="20309" y="5429"/>
                    <a:pt x="19271" y="5077"/>
                    <a:pt x="18309" y="4531"/>
                  </a:cubicBezTo>
                  <a:cubicBezTo>
                    <a:pt x="16990" y="3779"/>
                    <a:pt x="16501" y="3183"/>
                    <a:pt x="15608" y="3183"/>
                  </a:cubicBezTo>
                  <a:cubicBezTo>
                    <a:pt x="15159" y="3183"/>
                    <a:pt x="14608" y="3333"/>
                    <a:pt x="13798" y="3690"/>
                  </a:cubicBezTo>
                  <a:cubicBezTo>
                    <a:pt x="11972" y="4499"/>
                    <a:pt x="10686" y="6087"/>
                    <a:pt x="9005" y="7116"/>
                  </a:cubicBezTo>
                  <a:cubicBezTo>
                    <a:pt x="7895" y="7795"/>
                    <a:pt x="5844" y="8801"/>
                    <a:pt x="4166" y="8801"/>
                  </a:cubicBezTo>
                  <a:cubicBezTo>
                    <a:pt x="3519" y="8801"/>
                    <a:pt x="2928" y="8652"/>
                    <a:pt x="2467" y="8276"/>
                  </a:cubicBezTo>
                  <a:lnTo>
                    <a:pt x="2467" y="8276"/>
                  </a:lnTo>
                  <a:cubicBezTo>
                    <a:pt x="1" y="12010"/>
                    <a:pt x="4072" y="12673"/>
                    <a:pt x="6834" y="12673"/>
                  </a:cubicBezTo>
                  <a:cubicBezTo>
                    <a:pt x="7586" y="12673"/>
                    <a:pt x="8241" y="12624"/>
                    <a:pt x="8641" y="12574"/>
                  </a:cubicBezTo>
                  <a:cubicBezTo>
                    <a:pt x="11091" y="12274"/>
                    <a:pt x="13387" y="10691"/>
                    <a:pt x="15835" y="10691"/>
                  </a:cubicBezTo>
                  <a:cubicBezTo>
                    <a:pt x="16096" y="10691"/>
                    <a:pt x="16358" y="10709"/>
                    <a:pt x="16622" y="10748"/>
                  </a:cubicBezTo>
                  <a:cubicBezTo>
                    <a:pt x="19860" y="11234"/>
                    <a:pt x="22184" y="13847"/>
                    <a:pt x="25548" y="13847"/>
                  </a:cubicBezTo>
                  <a:cubicBezTo>
                    <a:pt x="25879" y="13847"/>
                    <a:pt x="26219" y="13821"/>
                    <a:pt x="26572" y="13766"/>
                  </a:cubicBezTo>
                  <a:cubicBezTo>
                    <a:pt x="28680" y="13440"/>
                    <a:pt x="30707" y="12078"/>
                    <a:pt x="31284" y="10002"/>
                  </a:cubicBezTo>
                  <a:cubicBezTo>
                    <a:pt x="31860" y="7941"/>
                    <a:pt x="32375" y="1"/>
                    <a:pt x="29454"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5"/>
            <p:cNvSpPr/>
            <p:nvPr/>
          </p:nvSpPr>
          <p:spPr>
            <a:xfrm>
              <a:off x="7040201" y="2784651"/>
              <a:ext cx="4470182" cy="3461019"/>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 name="Google Shape;98;p15"/>
          <p:cNvGrpSpPr/>
          <p:nvPr/>
        </p:nvGrpSpPr>
        <p:grpSpPr>
          <a:xfrm>
            <a:off x="871300" y="860425"/>
            <a:ext cx="7401600" cy="3429600"/>
            <a:chOff x="871300" y="860425"/>
            <a:chExt cx="7401600" cy="3429600"/>
          </a:xfrm>
        </p:grpSpPr>
        <p:sp>
          <p:nvSpPr>
            <p:cNvPr id="99" name="Google Shape;99;p15"/>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5"/>
            <p:cNvSpPr/>
            <p:nvPr/>
          </p:nvSpPr>
          <p:spPr>
            <a:xfrm>
              <a:off x="940100" y="928025"/>
              <a:ext cx="7263900" cy="32943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5"/>
          <p:cNvSpPr txBox="1"/>
          <p:nvPr>
            <p:ph type="title"/>
          </p:nvPr>
        </p:nvSpPr>
        <p:spPr>
          <a:xfrm>
            <a:off x="2038200" y="2377838"/>
            <a:ext cx="5067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02" name="Google Shape;102;p15"/>
          <p:cNvSpPr txBox="1"/>
          <p:nvPr>
            <p:ph hasCustomPrompt="1" idx="2" type="title"/>
          </p:nvPr>
        </p:nvSpPr>
        <p:spPr>
          <a:xfrm>
            <a:off x="3658050" y="1474188"/>
            <a:ext cx="1827900" cy="841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6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103" name="Google Shape;103;p15"/>
          <p:cNvSpPr txBox="1"/>
          <p:nvPr>
            <p:ph idx="1" type="subTitle"/>
          </p:nvPr>
        </p:nvSpPr>
        <p:spPr>
          <a:xfrm>
            <a:off x="2038200" y="3301250"/>
            <a:ext cx="5067600" cy="37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4" name="Google Shape;104;p15"/>
          <p:cNvSpPr/>
          <p:nvPr/>
        </p:nvSpPr>
        <p:spPr>
          <a:xfrm>
            <a:off x="573250" y="147991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5"/>
          <p:cNvSpPr/>
          <p:nvPr/>
        </p:nvSpPr>
        <p:spPr>
          <a:xfrm>
            <a:off x="615688" y="38238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5"/>
          <p:cNvSpPr/>
          <p:nvPr/>
        </p:nvSpPr>
        <p:spPr>
          <a:xfrm>
            <a:off x="8729288" y="4070475"/>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5"/>
          <p:cNvSpPr/>
          <p:nvPr/>
        </p:nvSpPr>
        <p:spPr>
          <a:xfrm>
            <a:off x="6434788" y="53950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108" name="Shape 108"/>
        <p:cNvGrpSpPr/>
        <p:nvPr/>
      </p:nvGrpSpPr>
      <p:grpSpPr>
        <a:xfrm>
          <a:off x="0" y="0"/>
          <a:ext cx="0" cy="0"/>
          <a:chOff x="0" y="0"/>
          <a:chExt cx="0" cy="0"/>
        </a:xfrm>
      </p:grpSpPr>
      <p:grpSp>
        <p:nvGrpSpPr>
          <p:cNvPr id="109" name="Google Shape;109;p16"/>
          <p:cNvGrpSpPr/>
          <p:nvPr/>
        </p:nvGrpSpPr>
        <p:grpSpPr>
          <a:xfrm>
            <a:off x="6" y="-15925"/>
            <a:ext cx="9143987" cy="5213700"/>
            <a:chOff x="6" y="-15925"/>
            <a:chExt cx="9143987" cy="5213700"/>
          </a:xfrm>
        </p:grpSpPr>
        <p:sp>
          <p:nvSpPr>
            <p:cNvPr id="110" name="Google Shape;110;p16"/>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111" name="Google Shape;111;p16"/>
            <p:cNvGrpSpPr/>
            <p:nvPr/>
          </p:nvGrpSpPr>
          <p:grpSpPr>
            <a:xfrm flipH="1">
              <a:off x="6" y="0"/>
              <a:ext cx="3530762" cy="5143477"/>
              <a:chOff x="5613231" y="0"/>
              <a:chExt cx="3530762" cy="5143477"/>
            </a:xfrm>
          </p:grpSpPr>
          <p:sp>
            <p:nvSpPr>
              <p:cNvPr id="112" name="Google Shape;112;p16"/>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6"/>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6"/>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9" name="Google Shape;119;p16"/>
            <p:cNvGrpSpPr/>
            <p:nvPr/>
          </p:nvGrpSpPr>
          <p:grpSpPr>
            <a:xfrm>
              <a:off x="5613231" y="0"/>
              <a:ext cx="3530762" cy="5143477"/>
              <a:chOff x="5613231" y="0"/>
              <a:chExt cx="3530762" cy="5143477"/>
            </a:xfrm>
          </p:grpSpPr>
          <p:sp>
            <p:nvSpPr>
              <p:cNvPr id="120" name="Google Shape;120;p16"/>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7" name="Google Shape;127;p16"/>
          <p:cNvGrpSpPr/>
          <p:nvPr/>
        </p:nvGrpSpPr>
        <p:grpSpPr>
          <a:xfrm>
            <a:off x="230598" y="237221"/>
            <a:ext cx="8682817" cy="4669057"/>
            <a:chOff x="871300" y="860425"/>
            <a:chExt cx="7401600" cy="3429600"/>
          </a:xfrm>
        </p:grpSpPr>
        <p:sp>
          <p:nvSpPr>
            <p:cNvPr id="128" name="Google Shape;128;p16"/>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6"/>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31" name="Google Shape;131;p16"/>
          <p:cNvSpPr txBox="1"/>
          <p:nvPr>
            <p:ph idx="1" type="body"/>
          </p:nvPr>
        </p:nvSpPr>
        <p:spPr>
          <a:xfrm>
            <a:off x="720000" y="1215750"/>
            <a:ext cx="7704000" cy="3388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Archivo Light"/>
              <a:buChar char="●"/>
              <a:defRPr sz="1200"/>
            </a:lvl1pPr>
            <a:lvl2pPr indent="-317500" lvl="1" marL="914400" rtl="0">
              <a:lnSpc>
                <a:spcPct val="100000"/>
              </a:lnSpc>
              <a:spcBef>
                <a:spcPts val="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132" name="Google Shape;132;p16"/>
          <p:cNvSpPr/>
          <p:nvPr/>
        </p:nvSpPr>
        <p:spPr>
          <a:xfrm>
            <a:off x="656813" y="44911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6"/>
          <p:cNvSpPr/>
          <p:nvPr/>
        </p:nvSpPr>
        <p:spPr>
          <a:xfrm>
            <a:off x="496596" y="42594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6"/>
          <p:cNvSpPr/>
          <p:nvPr/>
        </p:nvSpPr>
        <p:spPr>
          <a:xfrm>
            <a:off x="573688" y="90492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6"/>
          <p:cNvSpPr/>
          <p:nvPr/>
        </p:nvSpPr>
        <p:spPr>
          <a:xfrm>
            <a:off x="496596" y="646250"/>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6"/>
          <p:cNvSpPr/>
          <p:nvPr/>
        </p:nvSpPr>
        <p:spPr>
          <a:xfrm>
            <a:off x="8529625" y="4278488"/>
            <a:ext cx="197700" cy="1977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6"/>
          <p:cNvSpPr/>
          <p:nvPr/>
        </p:nvSpPr>
        <p:spPr>
          <a:xfrm>
            <a:off x="8331913" y="46039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138" name="Shape 138"/>
        <p:cNvGrpSpPr/>
        <p:nvPr/>
      </p:nvGrpSpPr>
      <p:grpSpPr>
        <a:xfrm>
          <a:off x="0" y="0"/>
          <a:ext cx="0" cy="0"/>
          <a:chOff x="0" y="0"/>
          <a:chExt cx="0" cy="0"/>
        </a:xfrm>
      </p:grpSpPr>
      <p:grpSp>
        <p:nvGrpSpPr>
          <p:cNvPr id="139" name="Google Shape;139;p17"/>
          <p:cNvGrpSpPr/>
          <p:nvPr/>
        </p:nvGrpSpPr>
        <p:grpSpPr>
          <a:xfrm>
            <a:off x="6" y="-15925"/>
            <a:ext cx="9143987" cy="5213700"/>
            <a:chOff x="6" y="-15925"/>
            <a:chExt cx="9143987" cy="5213700"/>
          </a:xfrm>
        </p:grpSpPr>
        <p:sp>
          <p:nvSpPr>
            <p:cNvPr id="140" name="Google Shape;140;p17"/>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141" name="Google Shape;141;p17"/>
            <p:cNvGrpSpPr/>
            <p:nvPr/>
          </p:nvGrpSpPr>
          <p:grpSpPr>
            <a:xfrm flipH="1">
              <a:off x="6" y="0"/>
              <a:ext cx="3530762" cy="5143477"/>
              <a:chOff x="5613231" y="0"/>
              <a:chExt cx="3530762" cy="5143477"/>
            </a:xfrm>
          </p:grpSpPr>
          <p:sp>
            <p:nvSpPr>
              <p:cNvPr id="142" name="Google Shape;142;p17"/>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7"/>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7"/>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 name="Google Shape;149;p17"/>
            <p:cNvGrpSpPr/>
            <p:nvPr/>
          </p:nvGrpSpPr>
          <p:grpSpPr>
            <a:xfrm>
              <a:off x="5613231" y="0"/>
              <a:ext cx="3530762" cy="5143477"/>
              <a:chOff x="5613231" y="0"/>
              <a:chExt cx="3530762" cy="5143477"/>
            </a:xfrm>
          </p:grpSpPr>
          <p:sp>
            <p:nvSpPr>
              <p:cNvPr id="150" name="Google Shape;150;p17"/>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7"/>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7"/>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7"/>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7"/>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7"/>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57" name="Google Shape;157;p17"/>
          <p:cNvGrpSpPr/>
          <p:nvPr/>
        </p:nvGrpSpPr>
        <p:grpSpPr>
          <a:xfrm>
            <a:off x="230598" y="237221"/>
            <a:ext cx="8682817" cy="4669057"/>
            <a:chOff x="871300" y="860425"/>
            <a:chExt cx="7401600" cy="3429600"/>
          </a:xfrm>
        </p:grpSpPr>
        <p:sp>
          <p:nvSpPr>
            <p:cNvPr id="158" name="Google Shape;158;p17"/>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7"/>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 name="Google Shape;160;p1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61" name="Google Shape;161;p17"/>
          <p:cNvSpPr txBox="1"/>
          <p:nvPr>
            <p:ph idx="1" type="subTitle"/>
          </p:nvPr>
        </p:nvSpPr>
        <p:spPr>
          <a:xfrm>
            <a:off x="5326402" y="3918500"/>
            <a:ext cx="1963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2" name="Google Shape;162;p17"/>
          <p:cNvSpPr txBox="1"/>
          <p:nvPr>
            <p:ph idx="2" type="subTitle"/>
          </p:nvPr>
        </p:nvSpPr>
        <p:spPr>
          <a:xfrm>
            <a:off x="1854398" y="3918500"/>
            <a:ext cx="1963200" cy="572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3" name="Google Shape;163;p17"/>
          <p:cNvSpPr txBox="1"/>
          <p:nvPr>
            <p:ph idx="3" type="subTitle"/>
          </p:nvPr>
        </p:nvSpPr>
        <p:spPr>
          <a:xfrm>
            <a:off x="5326402" y="3142100"/>
            <a:ext cx="1963200" cy="852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164" name="Google Shape;164;p17"/>
          <p:cNvSpPr txBox="1"/>
          <p:nvPr>
            <p:ph idx="4" type="subTitle"/>
          </p:nvPr>
        </p:nvSpPr>
        <p:spPr>
          <a:xfrm>
            <a:off x="1854398" y="3142100"/>
            <a:ext cx="1963200" cy="8526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4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5" name="Shape 165"/>
        <p:cNvGrpSpPr/>
        <p:nvPr/>
      </p:nvGrpSpPr>
      <p:grpSpPr>
        <a:xfrm>
          <a:off x="0" y="0"/>
          <a:ext cx="0" cy="0"/>
          <a:chOff x="0" y="0"/>
          <a:chExt cx="0" cy="0"/>
        </a:xfrm>
      </p:grpSpPr>
      <p:grpSp>
        <p:nvGrpSpPr>
          <p:cNvPr id="166" name="Google Shape;166;p18"/>
          <p:cNvGrpSpPr/>
          <p:nvPr/>
        </p:nvGrpSpPr>
        <p:grpSpPr>
          <a:xfrm>
            <a:off x="-95605" y="-26"/>
            <a:ext cx="9239444" cy="5146319"/>
            <a:chOff x="175425" y="830850"/>
            <a:chExt cx="7196950" cy="4050625"/>
          </a:xfrm>
        </p:grpSpPr>
        <p:sp>
          <p:nvSpPr>
            <p:cNvPr id="167" name="Google Shape;167;p18"/>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8"/>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8"/>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8"/>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8"/>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8"/>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8"/>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8"/>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8"/>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18"/>
          <p:cNvGrpSpPr/>
          <p:nvPr/>
        </p:nvGrpSpPr>
        <p:grpSpPr>
          <a:xfrm>
            <a:off x="230598" y="237221"/>
            <a:ext cx="8682817" cy="4669057"/>
            <a:chOff x="871300" y="860425"/>
            <a:chExt cx="7401600" cy="3429600"/>
          </a:xfrm>
        </p:grpSpPr>
        <p:sp>
          <p:nvSpPr>
            <p:cNvPr id="184" name="Google Shape;184;p18"/>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1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87" name="Google Shape;187;p18"/>
          <p:cNvSpPr/>
          <p:nvPr/>
        </p:nvSpPr>
        <p:spPr>
          <a:xfrm>
            <a:off x="8519525" y="1355900"/>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469313" y="44502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8604413" y="44912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8"/>
          <p:cNvSpPr/>
          <p:nvPr/>
        </p:nvSpPr>
        <p:spPr>
          <a:xfrm>
            <a:off x="431021" y="438507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8"/>
          <p:cNvSpPr/>
          <p:nvPr/>
        </p:nvSpPr>
        <p:spPr>
          <a:xfrm>
            <a:off x="469325" y="4053163"/>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8"/>
          <p:cNvSpPr/>
          <p:nvPr/>
        </p:nvSpPr>
        <p:spPr>
          <a:xfrm>
            <a:off x="8500496" y="4250875"/>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3" name="Shape 193"/>
        <p:cNvGrpSpPr/>
        <p:nvPr/>
      </p:nvGrpSpPr>
      <p:grpSpPr>
        <a:xfrm>
          <a:off x="0" y="0"/>
          <a:ext cx="0" cy="0"/>
          <a:chOff x="0" y="0"/>
          <a:chExt cx="0" cy="0"/>
        </a:xfrm>
      </p:grpSpPr>
      <p:grpSp>
        <p:nvGrpSpPr>
          <p:cNvPr id="194" name="Google Shape;194;p19"/>
          <p:cNvGrpSpPr/>
          <p:nvPr/>
        </p:nvGrpSpPr>
        <p:grpSpPr>
          <a:xfrm>
            <a:off x="-95605" y="-26"/>
            <a:ext cx="9239444" cy="5146319"/>
            <a:chOff x="175425" y="830850"/>
            <a:chExt cx="7196950" cy="4050625"/>
          </a:xfrm>
        </p:grpSpPr>
        <p:sp>
          <p:nvSpPr>
            <p:cNvPr id="195" name="Google Shape;195;p19"/>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9"/>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9"/>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9"/>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9"/>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9"/>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9"/>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9"/>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9"/>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9"/>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1" name="Google Shape;211;p19"/>
          <p:cNvGrpSpPr/>
          <p:nvPr/>
        </p:nvGrpSpPr>
        <p:grpSpPr>
          <a:xfrm>
            <a:off x="230598" y="237221"/>
            <a:ext cx="8682817" cy="4669057"/>
            <a:chOff x="871300" y="860425"/>
            <a:chExt cx="7401600" cy="3429600"/>
          </a:xfrm>
        </p:grpSpPr>
        <p:sp>
          <p:nvSpPr>
            <p:cNvPr id="212" name="Google Shape;212;p19"/>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9"/>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 name="Google Shape;214;p19"/>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215" name="Google Shape;215;p19"/>
          <p:cNvSpPr txBox="1"/>
          <p:nvPr>
            <p:ph idx="1" type="subTitle"/>
          </p:nvPr>
        </p:nvSpPr>
        <p:spPr>
          <a:xfrm>
            <a:off x="1017688" y="1614950"/>
            <a:ext cx="4294800" cy="229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1"/>
              </a:buClr>
              <a:buSzPts val="1600"/>
              <a:buFont typeface="Archivo Light"/>
              <a:buChar char="●"/>
              <a:defRPr sz="1600"/>
            </a:lvl1pPr>
            <a:lvl2pPr lvl="1" rtl="0" algn="ctr">
              <a:lnSpc>
                <a:spcPct val="100000"/>
              </a:lnSpc>
              <a:spcBef>
                <a:spcPts val="0"/>
              </a:spcBef>
              <a:spcAft>
                <a:spcPts val="0"/>
              </a:spcAft>
              <a:buClr>
                <a:srgbClr val="E76A28"/>
              </a:buClr>
              <a:buSzPts val="1600"/>
              <a:buFont typeface="Nunito Light"/>
              <a:buChar char="○"/>
              <a:defRPr/>
            </a:lvl2pPr>
            <a:lvl3pPr lvl="2" rtl="0" algn="ctr">
              <a:lnSpc>
                <a:spcPct val="100000"/>
              </a:lnSpc>
              <a:spcBef>
                <a:spcPts val="1600"/>
              </a:spcBef>
              <a:spcAft>
                <a:spcPts val="0"/>
              </a:spcAft>
              <a:buClr>
                <a:srgbClr val="E76A28"/>
              </a:buClr>
              <a:buSzPts val="1500"/>
              <a:buFont typeface="Nunito Light"/>
              <a:buChar char="■"/>
              <a:defRPr/>
            </a:lvl3pPr>
            <a:lvl4pPr lvl="3" rtl="0" algn="ctr">
              <a:lnSpc>
                <a:spcPct val="100000"/>
              </a:lnSpc>
              <a:spcBef>
                <a:spcPts val="1600"/>
              </a:spcBef>
              <a:spcAft>
                <a:spcPts val="0"/>
              </a:spcAft>
              <a:buClr>
                <a:srgbClr val="E76A28"/>
              </a:buClr>
              <a:buSzPts val="1500"/>
              <a:buFont typeface="Nunito Light"/>
              <a:buChar char="●"/>
              <a:defRPr/>
            </a:lvl4pPr>
            <a:lvl5pPr lvl="4" rtl="0" algn="ctr">
              <a:lnSpc>
                <a:spcPct val="100000"/>
              </a:lnSpc>
              <a:spcBef>
                <a:spcPts val="1600"/>
              </a:spcBef>
              <a:spcAft>
                <a:spcPts val="0"/>
              </a:spcAft>
              <a:buClr>
                <a:srgbClr val="E76A28"/>
              </a:buClr>
              <a:buSzPts val="1400"/>
              <a:buFont typeface="Nunito Light"/>
              <a:buChar char="○"/>
              <a:defRPr/>
            </a:lvl5pPr>
            <a:lvl6pPr lvl="5" rtl="0" algn="ctr">
              <a:lnSpc>
                <a:spcPct val="100000"/>
              </a:lnSpc>
              <a:spcBef>
                <a:spcPts val="1600"/>
              </a:spcBef>
              <a:spcAft>
                <a:spcPts val="0"/>
              </a:spcAft>
              <a:buClr>
                <a:srgbClr val="999999"/>
              </a:buClr>
              <a:buSzPts val="1400"/>
              <a:buFont typeface="Nunito Light"/>
              <a:buChar char="■"/>
              <a:defRPr/>
            </a:lvl6pPr>
            <a:lvl7pPr lvl="6" rtl="0" algn="ctr">
              <a:lnSpc>
                <a:spcPct val="100000"/>
              </a:lnSpc>
              <a:spcBef>
                <a:spcPts val="1600"/>
              </a:spcBef>
              <a:spcAft>
                <a:spcPts val="0"/>
              </a:spcAft>
              <a:buClr>
                <a:srgbClr val="999999"/>
              </a:buClr>
              <a:buSzPts val="1300"/>
              <a:buFont typeface="Nunito Light"/>
              <a:buChar char="●"/>
              <a:defRPr/>
            </a:lvl7pPr>
            <a:lvl8pPr lvl="7" rtl="0" algn="ctr">
              <a:lnSpc>
                <a:spcPct val="100000"/>
              </a:lnSpc>
              <a:spcBef>
                <a:spcPts val="1600"/>
              </a:spcBef>
              <a:spcAft>
                <a:spcPts val="0"/>
              </a:spcAft>
              <a:buClr>
                <a:srgbClr val="999999"/>
              </a:buClr>
              <a:buSzPts val="1300"/>
              <a:buFont typeface="Nunito Light"/>
              <a:buChar char="○"/>
              <a:defRPr/>
            </a:lvl8pPr>
            <a:lvl9pPr lvl="8" rtl="0" algn="ctr">
              <a:lnSpc>
                <a:spcPct val="100000"/>
              </a:lnSpc>
              <a:spcBef>
                <a:spcPts val="1600"/>
              </a:spcBef>
              <a:spcAft>
                <a:spcPts val="1600"/>
              </a:spcAft>
              <a:buClr>
                <a:srgbClr val="999999"/>
              </a:buClr>
              <a:buSzPts val="1400"/>
              <a:buFont typeface="Nunito Light"/>
              <a:buChar char="■"/>
              <a:defRPr/>
            </a:lvl9pPr>
          </a:lstStyle>
          <a:p/>
        </p:txBody>
      </p:sp>
      <p:sp>
        <p:nvSpPr>
          <p:cNvPr id="216" name="Google Shape;216;p19"/>
          <p:cNvSpPr/>
          <p:nvPr/>
        </p:nvSpPr>
        <p:spPr>
          <a:xfrm>
            <a:off x="484100" y="539488"/>
            <a:ext cx="197700" cy="1977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9"/>
          <p:cNvSpPr/>
          <p:nvPr/>
        </p:nvSpPr>
        <p:spPr>
          <a:xfrm>
            <a:off x="719996" y="863425"/>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9"/>
          <p:cNvSpPr/>
          <p:nvPr/>
        </p:nvSpPr>
        <p:spPr>
          <a:xfrm>
            <a:off x="568988" y="442437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9"/>
          <p:cNvSpPr/>
          <p:nvPr/>
        </p:nvSpPr>
        <p:spPr>
          <a:xfrm>
            <a:off x="8469096" y="53950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9"/>
          <p:cNvSpPr/>
          <p:nvPr/>
        </p:nvSpPr>
        <p:spPr>
          <a:xfrm>
            <a:off x="8126296" y="434727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221" name="Shape 221"/>
        <p:cNvGrpSpPr/>
        <p:nvPr/>
      </p:nvGrpSpPr>
      <p:grpSpPr>
        <a:xfrm>
          <a:off x="0" y="0"/>
          <a:ext cx="0" cy="0"/>
          <a:chOff x="0" y="0"/>
          <a:chExt cx="0" cy="0"/>
        </a:xfrm>
      </p:grpSpPr>
      <p:grpSp>
        <p:nvGrpSpPr>
          <p:cNvPr id="222" name="Google Shape;222;p20"/>
          <p:cNvGrpSpPr/>
          <p:nvPr/>
        </p:nvGrpSpPr>
        <p:grpSpPr>
          <a:xfrm>
            <a:off x="-3602184" y="-3841997"/>
            <a:ext cx="15227680" cy="14291909"/>
            <a:chOff x="-3602184" y="-3841997"/>
            <a:chExt cx="15227680" cy="14291909"/>
          </a:xfrm>
        </p:grpSpPr>
        <p:sp>
          <p:nvSpPr>
            <p:cNvPr id="223" name="Google Shape;223;p20"/>
            <p:cNvSpPr/>
            <p:nvPr/>
          </p:nvSpPr>
          <p:spPr>
            <a:xfrm>
              <a:off x="5903425" y="3473485"/>
              <a:ext cx="2287928" cy="2493484"/>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0"/>
            <p:cNvSpPr/>
            <p:nvPr/>
          </p:nvSpPr>
          <p:spPr>
            <a:xfrm rot="4507825">
              <a:off x="3514393" y="2161725"/>
              <a:ext cx="3865249" cy="2992653"/>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0"/>
            <p:cNvSpPr/>
            <p:nvPr/>
          </p:nvSpPr>
          <p:spPr>
            <a:xfrm rot="312702">
              <a:off x="866119" y="2654583"/>
              <a:ext cx="3769784" cy="4407881"/>
            </a:xfrm>
            <a:custGeom>
              <a:rect b="b" l="l" r="r" t="t"/>
              <a:pathLst>
                <a:path extrusionOk="0" h="36699" w="31387">
                  <a:moveTo>
                    <a:pt x="20710" y="0"/>
                  </a:moveTo>
                  <a:cubicBezTo>
                    <a:pt x="17064" y="0"/>
                    <a:pt x="18369" y="6526"/>
                    <a:pt x="16259" y="8868"/>
                  </a:cubicBezTo>
                  <a:cubicBezTo>
                    <a:pt x="15067" y="10192"/>
                    <a:pt x="13047" y="10468"/>
                    <a:pt x="12087" y="11986"/>
                  </a:cubicBezTo>
                  <a:cubicBezTo>
                    <a:pt x="11133" y="13504"/>
                    <a:pt x="11604" y="15763"/>
                    <a:pt x="11541" y="17488"/>
                  </a:cubicBezTo>
                  <a:cubicBezTo>
                    <a:pt x="11441" y="20023"/>
                    <a:pt x="10619" y="21887"/>
                    <a:pt x="8529" y="23286"/>
                  </a:cubicBezTo>
                  <a:cubicBezTo>
                    <a:pt x="7456" y="24007"/>
                    <a:pt x="6603" y="24233"/>
                    <a:pt x="6208" y="25519"/>
                  </a:cubicBezTo>
                  <a:cubicBezTo>
                    <a:pt x="5355" y="28330"/>
                    <a:pt x="7243" y="30125"/>
                    <a:pt x="4708" y="32634"/>
                  </a:cubicBezTo>
                  <a:cubicBezTo>
                    <a:pt x="3898" y="33434"/>
                    <a:pt x="2721" y="34062"/>
                    <a:pt x="1566" y="34062"/>
                  </a:cubicBezTo>
                  <a:cubicBezTo>
                    <a:pt x="1344" y="34062"/>
                    <a:pt x="1124" y="34039"/>
                    <a:pt x="906" y="33989"/>
                  </a:cubicBezTo>
                  <a:cubicBezTo>
                    <a:pt x="781" y="34372"/>
                    <a:pt x="492" y="34447"/>
                    <a:pt x="204" y="34554"/>
                  </a:cubicBezTo>
                  <a:cubicBezTo>
                    <a:pt x="0" y="36146"/>
                    <a:pt x="890" y="36699"/>
                    <a:pt x="2136" y="36699"/>
                  </a:cubicBezTo>
                  <a:cubicBezTo>
                    <a:pt x="4081" y="36699"/>
                    <a:pt x="6893" y="35349"/>
                    <a:pt x="7758" y="34504"/>
                  </a:cubicBezTo>
                  <a:cubicBezTo>
                    <a:pt x="10142" y="32170"/>
                    <a:pt x="8768" y="27809"/>
                    <a:pt x="11560" y="25720"/>
                  </a:cubicBezTo>
                  <a:cubicBezTo>
                    <a:pt x="12727" y="24848"/>
                    <a:pt x="14352" y="25155"/>
                    <a:pt x="15575" y="24227"/>
                  </a:cubicBezTo>
                  <a:cubicBezTo>
                    <a:pt x="16818" y="23280"/>
                    <a:pt x="17156" y="21774"/>
                    <a:pt x="17508" y="20306"/>
                  </a:cubicBezTo>
                  <a:cubicBezTo>
                    <a:pt x="17853" y="18850"/>
                    <a:pt x="17708" y="17143"/>
                    <a:pt x="19032" y="16152"/>
                  </a:cubicBezTo>
                  <a:cubicBezTo>
                    <a:pt x="20243" y="15230"/>
                    <a:pt x="22408" y="15336"/>
                    <a:pt x="23895" y="14791"/>
                  </a:cubicBezTo>
                  <a:cubicBezTo>
                    <a:pt x="27277" y="13536"/>
                    <a:pt x="31386" y="9809"/>
                    <a:pt x="30445" y="5681"/>
                  </a:cubicBezTo>
                  <a:cubicBezTo>
                    <a:pt x="30131" y="4319"/>
                    <a:pt x="29171" y="3623"/>
                    <a:pt x="27973" y="3033"/>
                  </a:cubicBezTo>
                  <a:cubicBezTo>
                    <a:pt x="26153" y="2129"/>
                    <a:pt x="23964" y="837"/>
                    <a:pt x="22050" y="235"/>
                  </a:cubicBezTo>
                  <a:cubicBezTo>
                    <a:pt x="21541" y="74"/>
                    <a:pt x="21097" y="0"/>
                    <a:pt x="20710"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0"/>
            <p:cNvSpPr/>
            <p:nvPr/>
          </p:nvSpPr>
          <p:spPr>
            <a:xfrm rot="-6580255">
              <a:off x="1849252" y="-1323315"/>
              <a:ext cx="3865155" cy="4086752"/>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0"/>
            <p:cNvSpPr/>
            <p:nvPr/>
          </p:nvSpPr>
          <p:spPr>
            <a:xfrm rot="4709472">
              <a:off x="5194763" y="-1987401"/>
              <a:ext cx="2927497" cy="3375889"/>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0"/>
            <p:cNvSpPr/>
            <p:nvPr/>
          </p:nvSpPr>
          <p:spPr>
            <a:xfrm>
              <a:off x="-1017500" y="-3841997"/>
              <a:ext cx="5034803" cy="6442567"/>
            </a:xfrm>
            <a:custGeom>
              <a:rect b="b" l="l" r="r" t="t"/>
              <a:pathLst>
                <a:path extrusionOk="0" h="37365" w="19941">
                  <a:moveTo>
                    <a:pt x="11643" y="1"/>
                  </a:moveTo>
                  <a:cubicBezTo>
                    <a:pt x="10526" y="1"/>
                    <a:pt x="9381" y="135"/>
                    <a:pt x="8289" y="293"/>
                  </a:cubicBezTo>
                  <a:cubicBezTo>
                    <a:pt x="1" y="1498"/>
                    <a:pt x="2780" y="11768"/>
                    <a:pt x="6193" y="16280"/>
                  </a:cubicBezTo>
                  <a:cubicBezTo>
                    <a:pt x="7668" y="18231"/>
                    <a:pt x="8496" y="20151"/>
                    <a:pt x="7793" y="22598"/>
                  </a:cubicBezTo>
                  <a:cubicBezTo>
                    <a:pt x="7185" y="24674"/>
                    <a:pt x="6601" y="25735"/>
                    <a:pt x="7599" y="27874"/>
                  </a:cubicBezTo>
                  <a:cubicBezTo>
                    <a:pt x="8283" y="29330"/>
                    <a:pt x="9305" y="30541"/>
                    <a:pt x="9481" y="32203"/>
                  </a:cubicBezTo>
                  <a:cubicBezTo>
                    <a:pt x="9632" y="33621"/>
                    <a:pt x="8515" y="34901"/>
                    <a:pt x="8659" y="36150"/>
                  </a:cubicBezTo>
                  <a:cubicBezTo>
                    <a:pt x="8769" y="37091"/>
                    <a:pt x="9268" y="37365"/>
                    <a:pt x="9980" y="37365"/>
                  </a:cubicBezTo>
                  <a:cubicBezTo>
                    <a:pt x="10607" y="37365"/>
                    <a:pt x="11398" y="37152"/>
                    <a:pt x="12235" y="36997"/>
                  </a:cubicBezTo>
                  <a:cubicBezTo>
                    <a:pt x="12355" y="35849"/>
                    <a:pt x="13691" y="34406"/>
                    <a:pt x="13917" y="32969"/>
                  </a:cubicBezTo>
                  <a:cubicBezTo>
                    <a:pt x="14237" y="30936"/>
                    <a:pt x="12599" y="29687"/>
                    <a:pt x="12744" y="27742"/>
                  </a:cubicBezTo>
                  <a:cubicBezTo>
                    <a:pt x="12875" y="25942"/>
                    <a:pt x="14569" y="24267"/>
                    <a:pt x="15153" y="22554"/>
                  </a:cubicBezTo>
                  <a:cubicBezTo>
                    <a:pt x="15649" y="21079"/>
                    <a:pt x="15881" y="19592"/>
                    <a:pt x="15479" y="18068"/>
                  </a:cubicBezTo>
                  <a:cubicBezTo>
                    <a:pt x="15228" y="17114"/>
                    <a:pt x="14350" y="16142"/>
                    <a:pt x="14224" y="15182"/>
                  </a:cubicBezTo>
                  <a:cubicBezTo>
                    <a:pt x="13666" y="10972"/>
                    <a:pt x="19940" y="7671"/>
                    <a:pt x="17970" y="3505"/>
                  </a:cubicBezTo>
                  <a:cubicBezTo>
                    <a:pt x="16645" y="715"/>
                    <a:pt x="14215" y="1"/>
                    <a:pt x="11643" y="1"/>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0"/>
            <p:cNvSpPr/>
            <p:nvPr/>
          </p:nvSpPr>
          <p:spPr>
            <a:xfrm rot="1703915">
              <a:off x="6056818" y="-1808849"/>
              <a:ext cx="4572408" cy="5346376"/>
            </a:xfrm>
            <a:custGeom>
              <a:rect b="b" l="l" r="r" t="t"/>
              <a:pathLst>
                <a:path extrusionOk="0" h="36699" w="31387">
                  <a:moveTo>
                    <a:pt x="20710" y="0"/>
                  </a:moveTo>
                  <a:cubicBezTo>
                    <a:pt x="17064" y="0"/>
                    <a:pt x="18369" y="6526"/>
                    <a:pt x="16259" y="8868"/>
                  </a:cubicBezTo>
                  <a:cubicBezTo>
                    <a:pt x="15067" y="10192"/>
                    <a:pt x="13047" y="10468"/>
                    <a:pt x="12087" y="11986"/>
                  </a:cubicBezTo>
                  <a:cubicBezTo>
                    <a:pt x="11133" y="13504"/>
                    <a:pt x="11604" y="15763"/>
                    <a:pt x="11541" y="17488"/>
                  </a:cubicBezTo>
                  <a:cubicBezTo>
                    <a:pt x="11441" y="20023"/>
                    <a:pt x="10619" y="21887"/>
                    <a:pt x="8529" y="23286"/>
                  </a:cubicBezTo>
                  <a:cubicBezTo>
                    <a:pt x="7456" y="24007"/>
                    <a:pt x="6603" y="24233"/>
                    <a:pt x="6208" y="25519"/>
                  </a:cubicBezTo>
                  <a:cubicBezTo>
                    <a:pt x="5355" y="28330"/>
                    <a:pt x="7243" y="30125"/>
                    <a:pt x="4708" y="32634"/>
                  </a:cubicBezTo>
                  <a:cubicBezTo>
                    <a:pt x="3898" y="33434"/>
                    <a:pt x="2721" y="34062"/>
                    <a:pt x="1566" y="34062"/>
                  </a:cubicBezTo>
                  <a:cubicBezTo>
                    <a:pt x="1344" y="34062"/>
                    <a:pt x="1124" y="34039"/>
                    <a:pt x="906" y="33989"/>
                  </a:cubicBezTo>
                  <a:cubicBezTo>
                    <a:pt x="781" y="34372"/>
                    <a:pt x="492" y="34447"/>
                    <a:pt x="204" y="34554"/>
                  </a:cubicBezTo>
                  <a:cubicBezTo>
                    <a:pt x="0" y="36146"/>
                    <a:pt x="890" y="36699"/>
                    <a:pt x="2136" y="36699"/>
                  </a:cubicBezTo>
                  <a:cubicBezTo>
                    <a:pt x="4081" y="36699"/>
                    <a:pt x="6893" y="35349"/>
                    <a:pt x="7758" y="34504"/>
                  </a:cubicBezTo>
                  <a:cubicBezTo>
                    <a:pt x="10142" y="32170"/>
                    <a:pt x="8768" y="27809"/>
                    <a:pt x="11560" y="25720"/>
                  </a:cubicBezTo>
                  <a:cubicBezTo>
                    <a:pt x="12727" y="24848"/>
                    <a:pt x="14352" y="25155"/>
                    <a:pt x="15575" y="24227"/>
                  </a:cubicBezTo>
                  <a:cubicBezTo>
                    <a:pt x="16818" y="23280"/>
                    <a:pt x="17156" y="21774"/>
                    <a:pt x="17508" y="20306"/>
                  </a:cubicBezTo>
                  <a:cubicBezTo>
                    <a:pt x="17853" y="18850"/>
                    <a:pt x="17708" y="17143"/>
                    <a:pt x="19032" y="16152"/>
                  </a:cubicBezTo>
                  <a:cubicBezTo>
                    <a:pt x="20243" y="15230"/>
                    <a:pt x="22408" y="15336"/>
                    <a:pt x="23895" y="14791"/>
                  </a:cubicBezTo>
                  <a:cubicBezTo>
                    <a:pt x="27277" y="13536"/>
                    <a:pt x="31386" y="9809"/>
                    <a:pt x="30445" y="5681"/>
                  </a:cubicBezTo>
                  <a:cubicBezTo>
                    <a:pt x="30131" y="4319"/>
                    <a:pt x="29171" y="3623"/>
                    <a:pt x="27973" y="3033"/>
                  </a:cubicBezTo>
                  <a:cubicBezTo>
                    <a:pt x="26153" y="2129"/>
                    <a:pt x="23964" y="837"/>
                    <a:pt x="22050" y="235"/>
                  </a:cubicBezTo>
                  <a:cubicBezTo>
                    <a:pt x="21541" y="74"/>
                    <a:pt x="21097" y="0"/>
                    <a:pt x="20710" y="0"/>
                  </a:cubicBez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0"/>
            <p:cNvSpPr/>
            <p:nvPr/>
          </p:nvSpPr>
          <p:spPr>
            <a:xfrm rot="-837288">
              <a:off x="-1426184" y="205700"/>
              <a:ext cx="3445553" cy="3755136"/>
            </a:xfrm>
            <a:custGeom>
              <a:rect b="b" l="l" r="r" t="t"/>
              <a:pathLst>
                <a:path extrusionOk="0" h="20760" w="19049">
                  <a:moveTo>
                    <a:pt x="5884" y="0"/>
                  </a:moveTo>
                  <a:cubicBezTo>
                    <a:pt x="4427" y="0"/>
                    <a:pt x="3087" y="886"/>
                    <a:pt x="2246" y="2748"/>
                  </a:cubicBezTo>
                  <a:cubicBezTo>
                    <a:pt x="0" y="7742"/>
                    <a:pt x="1744" y="13144"/>
                    <a:pt x="6362" y="16068"/>
                  </a:cubicBezTo>
                  <a:cubicBezTo>
                    <a:pt x="8677" y="17536"/>
                    <a:pt x="11538" y="16438"/>
                    <a:pt x="13929" y="17950"/>
                  </a:cubicBezTo>
                  <a:cubicBezTo>
                    <a:pt x="14936" y="18585"/>
                    <a:pt x="16541" y="20759"/>
                    <a:pt x="17730" y="20759"/>
                  </a:cubicBezTo>
                  <a:cubicBezTo>
                    <a:pt x="18305" y="20759"/>
                    <a:pt x="18783" y="20251"/>
                    <a:pt x="19049" y="18816"/>
                  </a:cubicBezTo>
                  <a:cubicBezTo>
                    <a:pt x="19049" y="17781"/>
                    <a:pt x="18785" y="16595"/>
                    <a:pt x="18289" y="15679"/>
                  </a:cubicBezTo>
                  <a:cubicBezTo>
                    <a:pt x="17110" y="13483"/>
                    <a:pt x="15673" y="13947"/>
                    <a:pt x="13935" y="12956"/>
                  </a:cubicBezTo>
                  <a:cubicBezTo>
                    <a:pt x="12417" y="12096"/>
                    <a:pt x="12298" y="10189"/>
                    <a:pt x="11984" y="8664"/>
                  </a:cubicBezTo>
                  <a:cubicBezTo>
                    <a:pt x="11476" y="6249"/>
                    <a:pt x="11181" y="3281"/>
                    <a:pt x="9280" y="1531"/>
                  </a:cubicBezTo>
                  <a:cubicBezTo>
                    <a:pt x="8194" y="524"/>
                    <a:pt x="7004" y="0"/>
                    <a:pt x="5884" y="0"/>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0"/>
            <p:cNvSpPr/>
            <p:nvPr/>
          </p:nvSpPr>
          <p:spPr>
            <a:xfrm rot="1206133">
              <a:off x="-2117122" y="498626"/>
              <a:ext cx="4577173" cy="9452653"/>
            </a:xfrm>
            <a:custGeom>
              <a:rect b="b" l="l" r="r" t="t"/>
              <a:pathLst>
                <a:path extrusionOk="0" h="43134" w="20887">
                  <a:moveTo>
                    <a:pt x="18935" y="1"/>
                  </a:moveTo>
                  <a:cubicBezTo>
                    <a:pt x="18596" y="1"/>
                    <a:pt x="18190" y="58"/>
                    <a:pt x="17707" y="187"/>
                  </a:cubicBezTo>
                  <a:cubicBezTo>
                    <a:pt x="14281" y="2665"/>
                    <a:pt x="13697" y="5802"/>
                    <a:pt x="13032" y="9623"/>
                  </a:cubicBezTo>
                  <a:cubicBezTo>
                    <a:pt x="12631" y="11988"/>
                    <a:pt x="11671" y="13431"/>
                    <a:pt x="9876" y="14969"/>
                  </a:cubicBezTo>
                  <a:cubicBezTo>
                    <a:pt x="7881" y="16675"/>
                    <a:pt x="7574" y="17936"/>
                    <a:pt x="7078" y="20421"/>
                  </a:cubicBezTo>
                  <a:cubicBezTo>
                    <a:pt x="6451" y="23577"/>
                    <a:pt x="5146" y="26162"/>
                    <a:pt x="2624" y="28276"/>
                  </a:cubicBezTo>
                  <a:cubicBezTo>
                    <a:pt x="1758" y="29004"/>
                    <a:pt x="566" y="29481"/>
                    <a:pt x="371" y="30566"/>
                  </a:cubicBezTo>
                  <a:cubicBezTo>
                    <a:pt x="1" y="32637"/>
                    <a:pt x="1469" y="35843"/>
                    <a:pt x="1820" y="38001"/>
                  </a:cubicBezTo>
                  <a:cubicBezTo>
                    <a:pt x="2094" y="39636"/>
                    <a:pt x="2724" y="43134"/>
                    <a:pt x="4834" y="43134"/>
                  </a:cubicBezTo>
                  <a:cubicBezTo>
                    <a:pt x="5048" y="43134"/>
                    <a:pt x="5277" y="43098"/>
                    <a:pt x="5522" y="43020"/>
                  </a:cubicBezTo>
                  <a:cubicBezTo>
                    <a:pt x="8935" y="41947"/>
                    <a:pt x="12179" y="38095"/>
                    <a:pt x="12913" y="34626"/>
                  </a:cubicBezTo>
                  <a:cubicBezTo>
                    <a:pt x="13748" y="30698"/>
                    <a:pt x="12110" y="27203"/>
                    <a:pt x="12210" y="23376"/>
                  </a:cubicBezTo>
                  <a:cubicBezTo>
                    <a:pt x="12317" y="19373"/>
                    <a:pt x="16314" y="18200"/>
                    <a:pt x="17242" y="14460"/>
                  </a:cubicBezTo>
                  <a:cubicBezTo>
                    <a:pt x="17826" y="12108"/>
                    <a:pt x="16966" y="9723"/>
                    <a:pt x="17474" y="7402"/>
                  </a:cubicBezTo>
                  <a:cubicBezTo>
                    <a:pt x="17675" y="6492"/>
                    <a:pt x="18196" y="5451"/>
                    <a:pt x="18698" y="4673"/>
                  </a:cubicBezTo>
                  <a:cubicBezTo>
                    <a:pt x="19118" y="4027"/>
                    <a:pt x="19915" y="3462"/>
                    <a:pt x="20229" y="2759"/>
                  </a:cubicBezTo>
                  <a:cubicBezTo>
                    <a:pt x="20619" y="1888"/>
                    <a:pt x="20886" y="1"/>
                    <a:pt x="18935" y="1"/>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0"/>
            <p:cNvSpPr/>
            <p:nvPr/>
          </p:nvSpPr>
          <p:spPr>
            <a:xfrm>
              <a:off x="6920435" y="1337084"/>
              <a:ext cx="3888600" cy="1663163"/>
            </a:xfrm>
            <a:custGeom>
              <a:rect b="b" l="l" r="r" t="t"/>
              <a:pathLst>
                <a:path extrusionOk="0" h="13847" w="32376">
                  <a:moveTo>
                    <a:pt x="29454" y="1"/>
                  </a:moveTo>
                  <a:cubicBezTo>
                    <a:pt x="29130" y="1"/>
                    <a:pt x="28762" y="99"/>
                    <a:pt x="28348" y="314"/>
                  </a:cubicBezTo>
                  <a:cubicBezTo>
                    <a:pt x="26114" y="1475"/>
                    <a:pt x="25299" y="4110"/>
                    <a:pt x="22996" y="5095"/>
                  </a:cubicBezTo>
                  <a:cubicBezTo>
                    <a:pt x="22455" y="5326"/>
                    <a:pt x="21899" y="5429"/>
                    <a:pt x="21341" y="5429"/>
                  </a:cubicBezTo>
                  <a:cubicBezTo>
                    <a:pt x="20309" y="5429"/>
                    <a:pt x="19271" y="5077"/>
                    <a:pt x="18309" y="4531"/>
                  </a:cubicBezTo>
                  <a:cubicBezTo>
                    <a:pt x="16990" y="3779"/>
                    <a:pt x="16501" y="3183"/>
                    <a:pt x="15608" y="3183"/>
                  </a:cubicBezTo>
                  <a:cubicBezTo>
                    <a:pt x="15159" y="3183"/>
                    <a:pt x="14608" y="3333"/>
                    <a:pt x="13798" y="3690"/>
                  </a:cubicBezTo>
                  <a:cubicBezTo>
                    <a:pt x="11972" y="4499"/>
                    <a:pt x="10686" y="6087"/>
                    <a:pt x="9005" y="7116"/>
                  </a:cubicBezTo>
                  <a:cubicBezTo>
                    <a:pt x="7895" y="7795"/>
                    <a:pt x="5844" y="8801"/>
                    <a:pt x="4166" y="8801"/>
                  </a:cubicBezTo>
                  <a:cubicBezTo>
                    <a:pt x="3519" y="8801"/>
                    <a:pt x="2928" y="8652"/>
                    <a:pt x="2467" y="8276"/>
                  </a:cubicBezTo>
                  <a:lnTo>
                    <a:pt x="2467" y="8276"/>
                  </a:lnTo>
                  <a:cubicBezTo>
                    <a:pt x="1" y="12010"/>
                    <a:pt x="4072" y="12673"/>
                    <a:pt x="6834" y="12673"/>
                  </a:cubicBezTo>
                  <a:cubicBezTo>
                    <a:pt x="7586" y="12673"/>
                    <a:pt x="8241" y="12624"/>
                    <a:pt x="8641" y="12574"/>
                  </a:cubicBezTo>
                  <a:cubicBezTo>
                    <a:pt x="11091" y="12274"/>
                    <a:pt x="13387" y="10691"/>
                    <a:pt x="15835" y="10691"/>
                  </a:cubicBezTo>
                  <a:cubicBezTo>
                    <a:pt x="16096" y="10691"/>
                    <a:pt x="16358" y="10709"/>
                    <a:pt x="16622" y="10748"/>
                  </a:cubicBezTo>
                  <a:cubicBezTo>
                    <a:pt x="19860" y="11234"/>
                    <a:pt x="22184" y="13847"/>
                    <a:pt x="25548" y="13847"/>
                  </a:cubicBezTo>
                  <a:cubicBezTo>
                    <a:pt x="25879" y="13847"/>
                    <a:pt x="26219" y="13821"/>
                    <a:pt x="26572" y="13766"/>
                  </a:cubicBezTo>
                  <a:cubicBezTo>
                    <a:pt x="28680" y="13440"/>
                    <a:pt x="30707" y="12078"/>
                    <a:pt x="31284" y="10002"/>
                  </a:cubicBezTo>
                  <a:cubicBezTo>
                    <a:pt x="31860" y="7941"/>
                    <a:pt x="32375" y="1"/>
                    <a:pt x="29454" y="1"/>
                  </a:cubicBez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0"/>
            <p:cNvSpPr/>
            <p:nvPr/>
          </p:nvSpPr>
          <p:spPr>
            <a:xfrm>
              <a:off x="7040201" y="2784651"/>
              <a:ext cx="4470182" cy="3461019"/>
            </a:xfrm>
            <a:custGeom>
              <a:rect b="b" l="l" r="r" t="t"/>
              <a:pathLst>
                <a:path extrusionOk="0" h="24916" w="32181">
                  <a:moveTo>
                    <a:pt x="2039" y="1"/>
                  </a:moveTo>
                  <a:lnTo>
                    <a:pt x="2039" y="1"/>
                  </a:lnTo>
                  <a:cubicBezTo>
                    <a:pt x="0" y="3295"/>
                    <a:pt x="2020" y="4744"/>
                    <a:pt x="3319" y="6714"/>
                  </a:cubicBezTo>
                  <a:cubicBezTo>
                    <a:pt x="4279" y="8176"/>
                    <a:pt x="4649" y="9682"/>
                    <a:pt x="6218" y="10529"/>
                  </a:cubicBezTo>
                  <a:cubicBezTo>
                    <a:pt x="7291" y="11100"/>
                    <a:pt x="8771" y="11282"/>
                    <a:pt x="9932" y="11627"/>
                  </a:cubicBezTo>
                  <a:cubicBezTo>
                    <a:pt x="13678" y="12725"/>
                    <a:pt x="15378" y="16797"/>
                    <a:pt x="18321" y="19294"/>
                  </a:cubicBezTo>
                  <a:cubicBezTo>
                    <a:pt x="21062" y="21621"/>
                    <a:pt x="25348" y="24915"/>
                    <a:pt x="29012" y="24915"/>
                  </a:cubicBezTo>
                  <a:cubicBezTo>
                    <a:pt x="32130" y="24915"/>
                    <a:pt x="32180" y="22481"/>
                    <a:pt x="32174" y="19984"/>
                  </a:cubicBezTo>
                  <a:cubicBezTo>
                    <a:pt x="32162" y="15545"/>
                    <a:pt x="32085" y="13558"/>
                    <a:pt x="27600" y="13558"/>
                  </a:cubicBezTo>
                  <a:cubicBezTo>
                    <a:pt x="27267" y="13558"/>
                    <a:pt x="26910" y="13569"/>
                    <a:pt x="26527" y="13591"/>
                  </a:cubicBezTo>
                  <a:cubicBezTo>
                    <a:pt x="25480" y="13651"/>
                    <a:pt x="24445" y="13707"/>
                    <a:pt x="23429" y="13707"/>
                  </a:cubicBezTo>
                  <a:cubicBezTo>
                    <a:pt x="20537" y="13707"/>
                    <a:pt x="17801" y="13255"/>
                    <a:pt x="15391" y="11175"/>
                  </a:cubicBezTo>
                  <a:cubicBezTo>
                    <a:pt x="13421" y="9468"/>
                    <a:pt x="12712" y="7172"/>
                    <a:pt x="11130" y="5202"/>
                  </a:cubicBezTo>
                  <a:cubicBezTo>
                    <a:pt x="9129" y="2717"/>
                    <a:pt x="5396" y="20"/>
                    <a:pt x="2039" y="1"/>
                  </a:cubicBez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20"/>
          <p:cNvGrpSpPr/>
          <p:nvPr/>
        </p:nvGrpSpPr>
        <p:grpSpPr>
          <a:xfrm>
            <a:off x="871300" y="860425"/>
            <a:ext cx="7401600" cy="3429600"/>
            <a:chOff x="871300" y="860425"/>
            <a:chExt cx="7401600" cy="3429600"/>
          </a:xfrm>
        </p:grpSpPr>
        <p:sp>
          <p:nvSpPr>
            <p:cNvPr id="235" name="Google Shape;235;p20"/>
            <p:cNvSpPr/>
            <p:nvPr/>
          </p:nvSpPr>
          <p:spPr>
            <a:xfrm>
              <a:off x="871300" y="860425"/>
              <a:ext cx="7401600" cy="3429600"/>
            </a:xfrm>
            <a:prstGeom prst="roundRect">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
            <p:cNvSpPr/>
            <p:nvPr/>
          </p:nvSpPr>
          <p:spPr>
            <a:xfrm>
              <a:off x="940100" y="928025"/>
              <a:ext cx="7263900" cy="3294300"/>
            </a:xfrm>
            <a:prstGeom prst="roundRect">
              <a:avLst>
                <a:gd fmla="val 50000"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7" name="Google Shape;237;p20"/>
          <p:cNvSpPr txBox="1"/>
          <p:nvPr>
            <p:ph type="title"/>
          </p:nvPr>
        </p:nvSpPr>
        <p:spPr>
          <a:xfrm>
            <a:off x="1578600" y="1307100"/>
            <a:ext cx="5986800" cy="25293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238" name="Google Shape;238;p20"/>
          <p:cNvSpPr/>
          <p:nvPr/>
        </p:nvSpPr>
        <p:spPr>
          <a:xfrm>
            <a:off x="381225" y="4406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0"/>
          <p:cNvSpPr/>
          <p:nvPr/>
        </p:nvSpPr>
        <p:spPr>
          <a:xfrm>
            <a:off x="674671" y="9388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0"/>
          <p:cNvSpPr/>
          <p:nvPr/>
        </p:nvSpPr>
        <p:spPr>
          <a:xfrm>
            <a:off x="423663" y="351522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0"/>
          <p:cNvSpPr/>
          <p:nvPr/>
        </p:nvSpPr>
        <p:spPr>
          <a:xfrm>
            <a:off x="3693650" y="4788613"/>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p:nvPr/>
        </p:nvSpPr>
        <p:spPr>
          <a:xfrm>
            <a:off x="2981713" y="3278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0"/>
          <p:cNvSpPr/>
          <p:nvPr/>
        </p:nvSpPr>
        <p:spPr>
          <a:xfrm>
            <a:off x="4679746" y="6383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p:nvPr/>
        </p:nvSpPr>
        <p:spPr>
          <a:xfrm>
            <a:off x="4895088" y="4831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0"/>
          <p:cNvSpPr/>
          <p:nvPr/>
        </p:nvSpPr>
        <p:spPr>
          <a:xfrm>
            <a:off x="7610863" y="439900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p:nvPr/>
        </p:nvSpPr>
        <p:spPr>
          <a:xfrm>
            <a:off x="8529838" y="302055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0"/>
          <p:cNvSpPr/>
          <p:nvPr/>
        </p:nvSpPr>
        <p:spPr>
          <a:xfrm>
            <a:off x="8753396" y="29434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248" name="Shape 248"/>
        <p:cNvGrpSpPr/>
        <p:nvPr/>
      </p:nvGrpSpPr>
      <p:grpSpPr>
        <a:xfrm>
          <a:off x="0" y="0"/>
          <a:ext cx="0" cy="0"/>
          <a:chOff x="0" y="0"/>
          <a:chExt cx="0" cy="0"/>
        </a:xfrm>
      </p:grpSpPr>
      <p:grpSp>
        <p:nvGrpSpPr>
          <p:cNvPr id="249" name="Google Shape;249;p21"/>
          <p:cNvGrpSpPr/>
          <p:nvPr/>
        </p:nvGrpSpPr>
        <p:grpSpPr>
          <a:xfrm>
            <a:off x="6" y="-15925"/>
            <a:ext cx="9143987" cy="5213700"/>
            <a:chOff x="6" y="-15925"/>
            <a:chExt cx="9143987" cy="5213700"/>
          </a:xfrm>
        </p:grpSpPr>
        <p:sp>
          <p:nvSpPr>
            <p:cNvPr id="250" name="Google Shape;250;p21"/>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251" name="Google Shape;251;p21"/>
            <p:cNvGrpSpPr/>
            <p:nvPr/>
          </p:nvGrpSpPr>
          <p:grpSpPr>
            <a:xfrm flipH="1">
              <a:off x="6" y="0"/>
              <a:ext cx="3530762" cy="5143477"/>
              <a:chOff x="5613231" y="0"/>
              <a:chExt cx="3530762" cy="5143477"/>
            </a:xfrm>
          </p:grpSpPr>
          <p:sp>
            <p:nvSpPr>
              <p:cNvPr id="252" name="Google Shape;252;p21"/>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1"/>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1"/>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21"/>
            <p:cNvGrpSpPr/>
            <p:nvPr/>
          </p:nvGrpSpPr>
          <p:grpSpPr>
            <a:xfrm>
              <a:off x="5613231" y="0"/>
              <a:ext cx="3530762" cy="5143477"/>
              <a:chOff x="5613231" y="0"/>
              <a:chExt cx="3530762" cy="5143477"/>
            </a:xfrm>
          </p:grpSpPr>
          <p:sp>
            <p:nvSpPr>
              <p:cNvPr id="260" name="Google Shape;260;p21"/>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1"/>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1"/>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67" name="Google Shape;267;p21"/>
          <p:cNvGrpSpPr/>
          <p:nvPr/>
        </p:nvGrpSpPr>
        <p:grpSpPr>
          <a:xfrm>
            <a:off x="871300" y="860425"/>
            <a:ext cx="7401600" cy="3429600"/>
            <a:chOff x="871300" y="860425"/>
            <a:chExt cx="7401600" cy="3429600"/>
          </a:xfrm>
        </p:grpSpPr>
        <p:sp>
          <p:nvSpPr>
            <p:cNvPr id="268" name="Google Shape;268;p21"/>
            <p:cNvSpPr/>
            <p:nvPr/>
          </p:nvSpPr>
          <p:spPr>
            <a:xfrm>
              <a:off x="871300" y="860425"/>
              <a:ext cx="7401600" cy="3429600"/>
            </a:xfrm>
            <a:prstGeom prst="roundRect">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a:off x="940100" y="928025"/>
              <a:ext cx="7263900" cy="3294300"/>
            </a:xfrm>
            <a:prstGeom prst="roundRect">
              <a:avLst>
                <a:gd fmla="val 50000"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21"/>
          <p:cNvSpPr txBox="1"/>
          <p:nvPr>
            <p:ph type="title"/>
          </p:nvPr>
        </p:nvSpPr>
        <p:spPr>
          <a:xfrm>
            <a:off x="1924800" y="1414925"/>
            <a:ext cx="5294400" cy="1588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500"/>
              <a:buNone/>
              <a:defRPr sz="8000"/>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71" name="Google Shape;271;p21"/>
          <p:cNvSpPr txBox="1"/>
          <p:nvPr>
            <p:ph idx="1" type="subTitle"/>
          </p:nvPr>
        </p:nvSpPr>
        <p:spPr>
          <a:xfrm>
            <a:off x="1924875" y="2927600"/>
            <a:ext cx="5294400" cy="801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272" name="Google Shape;272;p21"/>
          <p:cNvSpPr/>
          <p:nvPr/>
        </p:nvSpPr>
        <p:spPr>
          <a:xfrm>
            <a:off x="6142175" y="4466225"/>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5940263" y="4705625"/>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8386241" y="3401410"/>
            <a:ext cx="345248" cy="354794"/>
          </a:xfrm>
          <a:custGeom>
            <a:rect b="b" l="l" r="r" t="t"/>
            <a:pathLst>
              <a:path extrusionOk="0" h="9143" w="8897">
                <a:moveTo>
                  <a:pt x="5917" y="1"/>
                </a:moveTo>
                <a:lnTo>
                  <a:pt x="3520" y="2128"/>
                </a:lnTo>
                <a:lnTo>
                  <a:pt x="414" y="1356"/>
                </a:lnTo>
                <a:lnTo>
                  <a:pt x="1694" y="4286"/>
                </a:lnTo>
                <a:lnTo>
                  <a:pt x="0" y="7003"/>
                </a:lnTo>
                <a:lnTo>
                  <a:pt x="3188" y="6695"/>
                </a:lnTo>
                <a:lnTo>
                  <a:pt x="5245" y="9142"/>
                </a:lnTo>
                <a:lnTo>
                  <a:pt x="5936" y="6018"/>
                </a:lnTo>
                <a:lnTo>
                  <a:pt x="8897" y="4819"/>
                </a:lnTo>
                <a:lnTo>
                  <a:pt x="6143" y="3194"/>
                </a:lnTo>
                <a:lnTo>
                  <a:pt x="5917" y="1"/>
                </a:lnTo>
                <a:close/>
              </a:path>
            </a:pathLst>
          </a:custGeom>
          <a:solidFill>
            <a:schemeClr val="dk2"/>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713213" y="428497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1"/>
          <p:cNvSpPr/>
          <p:nvPr/>
        </p:nvSpPr>
        <p:spPr>
          <a:xfrm rot="-2700000">
            <a:off x="674179" y="446147"/>
            <a:ext cx="461045" cy="473793"/>
          </a:xfrm>
          <a:custGeom>
            <a:rect b="b" l="l" r="r" t="t"/>
            <a:pathLst>
              <a:path extrusionOk="0" h="9143" w="8897">
                <a:moveTo>
                  <a:pt x="5917" y="1"/>
                </a:moveTo>
                <a:lnTo>
                  <a:pt x="3520" y="2128"/>
                </a:lnTo>
                <a:lnTo>
                  <a:pt x="414" y="1356"/>
                </a:lnTo>
                <a:lnTo>
                  <a:pt x="1694" y="4286"/>
                </a:lnTo>
                <a:lnTo>
                  <a:pt x="0" y="7003"/>
                </a:lnTo>
                <a:lnTo>
                  <a:pt x="3188" y="6695"/>
                </a:lnTo>
                <a:lnTo>
                  <a:pt x="5245" y="9142"/>
                </a:lnTo>
                <a:lnTo>
                  <a:pt x="5936" y="6018"/>
                </a:lnTo>
                <a:lnTo>
                  <a:pt x="8897" y="4819"/>
                </a:lnTo>
                <a:lnTo>
                  <a:pt x="6143" y="3194"/>
                </a:lnTo>
                <a:lnTo>
                  <a:pt x="5917" y="1"/>
                </a:lnTo>
                <a:close/>
              </a:path>
            </a:pathLst>
          </a:custGeom>
          <a:solidFill>
            <a:schemeClr val="dk2"/>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1"/>
          <p:cNvSpPr/>
          <p:nvPr/>
        </p:nvSpPr>
        <p:spPr>
          <a:xfrm>
            <a:off x="286188" y="1390675"/>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1"/>
          <p:cNvSpPr/>
          <p:nvPr/>
        </p:nvSpPr>
        <p:spPr>
          <a:xfrm>
            <a:off x="534771" y="168132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1"/>
          <p:cNvSpPr/>
          <p:nvPr/>
        </p:nvSpPr>
        <p:spPr>
          <a:xfrm>
            <a:off x="8331925" y="852400"/>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1"/>
          <p:cNvSpPr/>
          <p:nvPr/>
        </p:nvSpPr>
        <p:spPr>
          <a:xfrm>
            <a:off x="6227063" y="48310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noFill/>
      </p:bgPr>
    </p:bg>
    <p:spTree>
      <p:nvGrpSpPr>
        <p:cNvPr id="281" name="Shape 281"/>
        <p:cNvGrpSpPr/>
        <p:nvPr/>
      </p:nvGrpSpPr>
      <p:grpSpPr>
        <a:xfrm>
          <a:off x="0" y="0"/>
          <a:ext cx="0" cy="0"/>
          <a:chOff x="0" y="0"/>
          <a:chExt cx="0" cy="0"/>
        </a:xfrm>
      </p:grpSpPr>
      <p:sp>
        <p:nvSpPr>
          <p:cNvPr id="282" name="Google Shape;282;p22"/>
          <p:cNvSpPr txBox="1"/>
          <p:nvPr>
            <p:ph type="title"/>
          </p:nvPr>
        </p:nvSpPr>
        <p:spPr>
          <a:xfrm>
            <a:off x="1111000" y="3490725"/>
            <a:ext cx="6921900" cy="1018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500"/>
              <a:buNone/>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p:txBody>
      </p:sp>
      <p:sp>
        <p:nvSpPr>
          <p:cNvPr id="283" name="Google Shape;283;p22"/>
          <p:cNvSpPr/>
          <p:nvPr/>
        </p:nvSpPr>
        <p:spPr>
          <a:xfrm>
            <a:off x="418000" y="440638"/>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2"/>
          <p:cNvSpPr/>
          <p:nvPr/>
        </p:nvSpPr>
        <p:spPr>
          <a:xfrm>
            <a:off x="656813" y="854350"/>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8577371" y="409525"/>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8430763" y="5937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p:nvPr/>
        </p:nvSpPr>
        <p:spPr>
          <a:xfrm>
            <a:off x="460438" y="439307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2"/>
          <p:cNvSpPr/>
          <p:nvPr/>
        </p:nvSpPr>
        <p:spPr>
          <a:xfrm>
            <a:off x="8654475" y="460398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p:nvPr/>
        </p:nvSpPr>
        <p:spPr>
          <a:xfrm>
            <a:off x="8654471" y="425000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2"/>
        </a:solidFill>
      </p:bgPr>
    </p:bg>
    <p:spTree>
      <p:nvGrpSpPr>
        <p:cNvPr id="290" name="Shape 290"/>
        <p:cNvGrpSpPr/>
        <p:nvPr/>
      </p:nvGrpSpPr>
      <p:grpSpPr>
        <a:xfrm>
          <a:off x="0" y="0"/>
          <a:ext cx="0" cy="0"/>
          <a:chOff x="0" y="0"/>
          <a:chExt cx="0" cy="0"/>
        </a:xfrm>
      </p:grpSpPr>
      <p:grpSp>
        <p:nvGrpSpPr>
          <p:cNvPr id="291" name="Google Shape;291;p23"/>
          <p:cNvGrpSpPr/>
          <p:nvPr/>
        </p:nvGrpSpPr>
        <p:grpSpPr>
          <a:xfrm>
            <a:off x="6" y="-15925"/>
            <a:ext cx="9143987" cy="5213700"/>
            <a:chOff x="6" y="-15925"/>
            <a:chExt cx="9143987" cy="5213700"/>
          </a:xfrm>
        </p:grpSpPr>
        <p:sp>
          <p:nvSpPr>
            <p:cNvPr id="292" name="Google Shape;292;p23"/>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293" name="Google Shape;293;p23"/>
            <p:cNvGrpSpPr/>
            <p:nvPr/>
          </p:nvGrpSpPr>
          <p:grpSpPr>
            <a:xfrm flipH="1">
              <a:off x="6" y="0"/>
              <a:ext cx="3530762" cy="5143477"/>
              <a:chOff x="5613231" y="0"/>
              <a:chExt cx="3530762" cy="5143477"/>
            </a:xfrm>
          </p:grpSpPr>
          <p:sp>
            <p:nvSpPr>
              <p:cNvPr id="294" name="Google Shape;294;p23"/>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3"/>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3"/>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3"/>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3"/>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3"/>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3"/>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1" name="Google Shape;301;p23"/>
            <p:cNvGrpSpPr/>
            <p:nvPr/>
          </p:nvGrpSpPr>
          <p:grpSpPr>
            <a:xfrm>
              <a:off x="5613231" y="0"/>
              <a:ext cx="3530762" cy="5143477"/>
              <a:chOff x="5613231" y="0"/>
              <a:chExt cx="3530762" cy="5143477"/>
            </a:xfrm>
          </p:grpSpPr>
          <p:sp>
            <p:nvSpPr>
              <p:cNvPr id="302" name="Google Shape;302;p23"/>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3"/>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3"/>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3"/>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23"/>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3"/>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3"/>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9" name="Google Shape;309;p23"/>
          <p:cNvGrpSpPr/>
          <p:nvPr/>
        </p:nvGrpSpPr>
        <p:grpSpPr>
          <a:xfrm>
            <a:off x="871300" y="860425"/>
            <a:ext cx="7401600" cy="3429600"/>
            <a:chOff x="871300" y="860425"/>
            <a:chExt cx="7401600" cy="3429600"/>
          </a:xfrm>
        </p:grpSpPr>
        <p:sp>
          <p:nvSpPr>
            <p:cNvPr id="310" name="Google Shape;310;p23"/>
            <p:cNvSpPr/>
            <p:nvPr/>
          </p:nvSpPr>
          <p:spPr>
            <a:xfrm>
              <a:off x="871300" y="860425"/>
              <a:ext cx="7401600" cy="3429600"/>
            </a:xfrm>
            <a:prstGeom prst="roundRect">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3"/>
            <p:cNvSpPr/>
            <p:nvPr/>
          </p:nvSpPr>
          <p:spPr>
            <a:xfrm>
              <a:off x="940100" y="928025"/>
              <a:ext cx="7263900" cy="3294300"/>
            </a:xfrm>
            <a:prstGeom prst="roundRect">
              <a:avLst>
                <a:gd fmla="val 50000"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2" name="Google Shape;312;p23"/>
          <p:cNvSpPr txBox="1"/>
          <p:nvPr>
            <p:ph hasCustomPrompt="1" type="title"/>
          </p:nvPr>
        </p:nvSpPr>
        <p:spPr>
          <a:xfrm>
            <a:off x="1559050" y="1588875"/>
            <a:ext cx="6025800" cy="14685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9600"/>
              <a:buNone/>
              <a:defRPr sz="72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13" name="Google Shape;313;p23"/>
          <p:cNvSpPr txBox="1"/>
          <p:nvPr>
            <p:ph idx="1" type="subTitle"/>
          </p:nvPr>
        </p:nvSpPr>
        <p:spPr>
          <a:xfrm>
            <a:off x="1559050" y="3057525"/>
            <a:ext cx="6025800" cy="497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900"/>
            </a:lvl1pPr>
            <a:lvl2pPr lvl="1" rtl="0" algn="ctr">
              <a:lnSpc>
                <a:spcPct val="100000"/>
              </a:lnSpc>
              <a:spcBef>
                <a:spcPts val="0"/>
              </a:spcBef>
              <a:spcAft>
                <a:spcPts val="0"/>
              </a:spcAft>
              <a:buSzPts val="1600"/>
              <a:buNone/>
              <a:defRPr sz="1600"/>
            </a:lvl2pPr>
            <a:lvl3pPr lvl="2" rtl="0" algn="ctr">
              <a:lnSpc>
                <a:spcPct val="100000"/>
              </a:lnSpc>
              <a:spcBef>
                <a:spcPts val="1600"/>
              </a:spcBef>
              <a:spcAft>
                <a:spcPts val="0"/>
              </a:spcAft>
              <a:buSzPts val="1600"/>
              <a:buNone/>
              <a:defRPr sz="1600"/>
            </a:lvl3pPr>
            <a:lvl4pPr lvl="3" rtl="0" algn="ctr">
              <a:lnSpc>
                <a:spcPct val="100000"/>
              </a:lnSpc>
              <a:spcBef>
                <a:spcPts val="1600"/>
              </a:spcBef>
              <a:spcAft>
                <a:spcPts val="0"/>
              </a:spcAft>
              <a:buSzPts val="1600"/>
              <a:buNone/>
              <a:defRPr sz="1600"/>
            </a:lvl4pPr>
            <a:lvl5pPr lvl="4" rtl="0" algn="ctr">
              <a:lnSpc>
                <a:spcPct val="100000"/>
              </a:lnSpc>
              <a:spcBef>
                <a:spcPts val="1600"/>
              </a:spcBef>
              <a:spcAft>
                <a:spcPts val="0"/>
              </a:spcAft>
              <a:buSzPts val="1600"/>
              <a:buNone/>
              <a:defRPr sz="1600"/>
            </a:lvl5pPr>
            <a:lvl6pPr lvl="5" rtl="0" algn="ctr">
              <a:lnSpc>
                <a:spcPct val="100000"/>
              </a:lnSpc>
              <a:spcBef>
                <a:spcPts val="1600"/>
              </a:spcBef>
              <a:spcAft>
                <a:spcPts val="0"/>
              </a:spcAft>
              <a:buSzPts val="1600"/>
              <a:buNone/>
              <a:defRPr sz="1600"/>
            </a:lvl6pPr>
            <a:lvl7pPr lvl="6" rtl="0" algn="ctr">
              <a:lnSpc>
                <a:spcPct val="100000"/>
              </a:lnSpc>
              <a:spcBef>
                <a:spcPts val="1600"/>
              </a:spcBef>
              <a:spcAft>
                <a:spcPts val="0"/>
              </a:spcAft>
              <a:buSzPts val="1600"/>
              <a:buNone/>
              <a:defRPr sz="1600"/>
            </a:lvl7pPr>
            <a:lvl8pPr lvl="7" rtl="0" algn="ctr">
              <a:lnSpc>
                <a:spcPct val="100000"/>
              </a:lnSpc>
              <a:spcBef>
                <a:spcPts val="1600"/>
              </a:spcBef>
              <a:spcAft>
                <a:spcPts val="0"/>
              </a:spcAft>
              <a:buSzPts val="1600"/>
              <a:buNone/>
              <a:defRPr sz="1600"/>
            </a:lvl8pPr>
            <a:lvl9pPr lvl="8" rtl="0" algn="ctr">
              <a:lnSpc>
                <a:spcPct val="100000"/>
              </a:lnSpc>
              <a:spcBef>
                <a:spcPts val="1600"/>
              </a:spcBef>
              <a:spcAft>
                <a:spcPts val="1600"/>
              </a:spcAft>
              <a:buSzPts val="1600"/>
              <a:buNone/>
              <a:defRPr sz="1600"/>
            </a:lvl9pPr>
          </a:lstStyle>
          <a:p/>
        </p:txBody>
      </p:sp>
      <p:sp>
        <p:nvSpPr>
          <p:cNvPr id="314" name="Google Shape;314;p23"/>
          <p:cNvSpPr/>
          <p:nvPr/>
        </p:nvSpPr>
        <p:spPr>
          <a:xfrm>
            <a:off x="1745975" y="53948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3"/>
          <p:cNvSpPr/>
          <p:nvPr/>
        </p:nvSpPr>
        <p:spPr>
          <a:xfrm>
            <a:off x="1594471" y="36277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3"/>
          <p:cNvSpPr/>
          <p:nvPr/>
        </p:nvSpPr>
        <p:spPr>
          <a:xfrm>
            <a:off x="223500" y="2472888"/>
            <a:ext cx="197700" cy="19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3"/>
          <p:cNvSpPr/>
          <p:nvPr/>
        </p:nvSpPr>
        <p:spPr>
          <a:xfrm>
            <a:off x="7110188" y="36277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3"/>
          <p:cNvSpPr/>
          <p:nvPr/>
        </p:nvSpPr>
        <p:spPr>
          <a:xfrm>
            <a:off x="7266046" y="66010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3"/>
          <p:cNvSpPr/>
          <p:nvPr/>
        </p:nvSpPr>
        <p:spPr>
          <a:xfrm>
            <a:off x="6834600" y="4441138"/>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3"/>
          <p:cNvSpPr/>
          <p:nvPr/>
        </p:nvSpPr>
        <p:spPr>
          <a:xfrm>
            <a:off x="7222988" y="468797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p:nvPr/>
        </p:nvSpPr>
        <p:spPr>
          <a:xfrm>
            <a:off x="8392221" y="23958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3"/>
          <p:cNvSpPr/>
          <p:nvPr/>
        </p:nvSpPr>
        <p:spPr>
          <a:xfrm>
            <a:off x="8605213" y="2605325"/>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3"/>
          <p:cNvSpPr/>
          <p:nvPr/>
        </p:nvSpPr>
        <p:spPr>
          <a:xfrm>
            <a:off x="3523463" y="444115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p:nvPr/>
        </p:nvSpPr>
        <p:spPr>
          <a:xfrm>
            <a:off x="3351596" y="46388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3"/>
          <p:cNvSpPr/>
          <p:nvPr/>
        </p:nvSpPr>
        <p:spPr>
          <a:xfrm>
            <a:off x="8796000" y="3803338"/>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3"/>
          <p:cNvSpPr/>
          <p:nvPr/>
        </p:nvSpPr>
        <p:spPr>
          <a:xfrm>
            <a:off x="1088888" y="410505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327" name="Shape 327"/>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_1_1_1_1_1">
    <p:spTree>
      <p:nvGrpSpPr>
        <p:cNvPr id="328" name="Shape 328"/>
        <p:cNvGrpSpPr/>
        <p:nvPr/>
      </p:nvGrpSpPr>
      <p:grpSpPr>
        <a:xfrm>
          <a:off x="0" y="0"/>
          <a:ext cx="0" cy="0"/>
          <a:chOff x="0" y="0"/>
          <a:chExt cx="0" cy="0"/>
        </a:xfrm>
      </p:grpSpPr>
      <p:grpSp>
        <p:nvGrpSpPr>
          <p:cNvPr id="329" name="Google Shape;329;p25"/>
          <p:cNvGrpSpPr/>
          <p:nvPr/>
        </p:nvGrpSpPr>
        <p:grpSpPr>
          <a:xfrm>
            <a:off x="-95605" y="-26"/>
            <a:ext cx="9239444" cy="5146319"/>
            <a:chOff x="175425" y="830850"/>
            <a:chExt cx="7196950" cy="4050625"/>
          </a:xfrm>
        </p:grpSpPr>
        <p:sp>
          <p:nvSpPr>
            <p:cNvPr id="330" name="Google Shape;330;p25"/>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5"/>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5"/>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5"/>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5"/>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5"/>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5"/>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5"/>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5"/>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5"/>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5"/>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5"/>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5"/>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5"/>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5"/>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5"/>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25"/>
          <p:cNvGrpSpPr/>
          <p:nvPr/>
        </p:nvGrpSpPr>
        <p:grpSpPr>
          <a:xfrm>
            <a:off x="230598" y="237221"/>
            <a:ext cx="8682817" cy="4669057"/>
            <a:chOff x="871300" y="860425"/>
            <a:chExt cx="7401600" cy="3429600"/>
          </a:xfrm>
        </p:grpSpPr>
        <p:sp>
          <p:nvSpPr>
            <p:cNvPr id="347" name="Google Shape;347;p25"/>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5"/>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9" name="Google Shape;349;p2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350" name="Google Shape;350;p25"/>
          <p:cNvSpPr txBox="1"/>
          <p:nvPr>
            <p:ph idx="1" type="subTitle"/>
          </p:nvPr>
        </p:nvSpPr>
        <p:spPr>
          <a:xfrm>
            <a:off x="719976" y="22224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1" name="Google Shape;351;p25"/>
          <p:cNvSpPr txBox="1"/>
          <p:nvPr>
            <p:ph idx="2" type="subTitle"/>
          </p:nvPr>
        </p:nvSpPr>
        <p:spPr>
          <a:xfrm>
            <a:off x="3419250" y="22224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2" name="Google Shape;352;p25"/>
          <p:cNvSpPr txBox="1"/>
          <p:nvPr>
            <p:ph idx="3" type="subTitle"/>
          </p:nvPr>
        </p:nvSpPr>
        <p:spPr>
          <a:xfrm>
            <a:off x="719976" y="38534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3" name="Google Shape;353;p25"/>
          <p:cNvSpPr txBox="1"/>
          <p:nvPr>
            <p:ph idx="4" type="subTitle"/>
          </p:nvPr>
        </p:nvSpPr>
        <p:spPr>
          <a:xfrm>
            <a:off x="3419250" y="38534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4" name="Google Shape;354;p25"/>
          <p:cNvSpPr txBox="1"/>
          <p:nvPr>
            <p:ph idx="5" type="subTitle"/>
          </p:nvPr>
        </p:nvSpPr>
        <p:spPr>
          <a:xfrm>
            <a:off x="6118524" y="222247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5" name="Google Shape;355;p25"/>
          <p:cNvSpPr txBox="1"/>
          <p:nvPr>
            <p:ph idx="6" type="subTitle"/>
          </p:nvPr>
        </p:nvSpPr>
        <p:spPr>
          <a:xfrm>
            <a:off x="6118524" y="3853425"/>
            <a:ext cx="23055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356" name="Google Shape;356;p25"/>
          <p:cNvSpPr txBox="1"/>
          <p:nvPr>
            <p:ph hasCustomPrompt="1" idx="7" type="title"/>
          </p:nvPr>
        </p:nvSpPr>
        <p:spPr>
          <a:xfrm>
            <a:off x="1351326" y="1344775"/>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7" name="Google Shape;357;p25"/>
          <p:cNvSpPr txBox="1"/>
          <p:nvPr>
            <p:ph hasCustomPrompt="1" idx="8" type="title"/>
          </p:nvPr>
        </p:nvSpPr>
        <p:spPr>
          <a:xfrm>
            <a:off x="1351326" y="2975746"/>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8" name="Google Shape;358;p25"/>
          <p:cNvSpPr txBox="1"/>
          <p:nvPr>
            <p:ph hasCustomPrompt="1" idx="9" type="title"/>
          </p:nvPr>
        </p:nvSpPr>
        <p:spPr>
          <a:xfrm>
            <a:off x="4050600" y="1344775"/>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59" name="Google Shape;359;p25"/>
          <p:cNvSpPr txBox="1"/>
          <p:nvPr>
            <p:ph hasCustomPrompt="1" idx="13" type="title"/>
          </p:nvPr>
        </p:nvSpPr>
        <p:spPr>
          <a:xfrm>
            <a:off x="4050600" y="2975746"/>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0" name="Google Shape;360;p25"/>
          <p:cNvSpPr txBox="1"/>
          <p:nvPr>
            <p:ph hasCustomPrompt="1" idx="14" type="title"/>
          </p:nvPr>
        </p:nvSpPr>
        <p:spPr>
          <a:xfrm>
            <a:off x="6749874" y="1344775"/>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1" name="Google Shape;361;p25"/>
          <p:cNvSpPr txBox="1"/>
          <p:nvPr>
            <p:ph hasCustomPrompt="1" idx="15" type="title"/>
          </p:nvPr>
        </p:nvSpPr>
        <p:spPr>
          <a:xfrm>
            <a:off x="6749874" y="2975746"/>
            <a:ext cx="1042800" cy="4476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000"/>
              <a:buNone/>
              <a:defRPr sz="3000">
                <a:solidFill>
                  <a:schemeClr val="accent4"/>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62" name="Google Shape;362;p25"/>
          <p:cNvSpPr txBox="1"/>
          <p:nvPr>
            <p:ph idx="16" type="subTitle"/>
          </p:nvPr>
        </p:nvSpPr>
        <p:spPr>
          <a:xfrm>
            <a:off x="719976" y="1904175"/>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3" name="Google Shape;363;p25"/>
          <p:cNvSpPr txBox="1"/>
          <p:nvPr>
            <p:ph idx="17" type="subTitle"/>
          </p:nvPr>
        </p:nvSpPr>
        <p:spPr>
          <a:xfrm>
            <a:off x="3419250" y="1904175"/>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4" name="Google Shape;364;p25"/>
          <p:cNvSpPr txBox="1"/>
          <p:nvPr>
            <p:ph idx="18" type="subTitle"/>
          </p:nvPr>
        </p:nvSpPr>
        <p:spPr>
          <a:xfrm>
            <a:off x="6118524" y="1904175"/>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5" name="Google Shape;365;p25"/>
          <p:cNvSpPr txBox="1"/>
          <p:nvPr>
            <p:ph idx="19" type="subTitle"/>
          </p:nvPr>
        </p:nvSpPr>
        <p:spPr>
          <a:xfrm>
            <a:off x="719976" y="35352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6" name="Google Shape;366;p25"/>
          <p:cNvSpPr txBox="1"/>
          <p:nvPr>
            <p:ph idx="20" type="subTitle"/>
          </p:nvPr>
        </p:nvSpPr>
        <p:spPr>
          <a:xfrm>
            <a:off x="3419250" y="35352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367" name="Google Shape;367;p25"/>
          <p:cNvSpPr txBox="1"/>
          <p:nvPr>
            <p:ph idx="21" type="subTitle"/>
          </p:nvPr>
        </p:nvSpPr>
        <p:spPr>
          <a:xfrm>
            <a:off x="6118524" y="3535200"/>
            <a:ext cx="2305500" cy="3945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latin typeface="Corben"/>
                <a:ea typeface="Corben"/>
                <a:cs typeface="Corben"/>
                <a:sym typeface="Corben"/>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bg>
      <p:bgPr>
        <a:solidFill>
          <a:schemeClr val="dk2"/>
        </a:solidFill>
      </p:bgPr>
    </p:bg>
    <p:spTree>
      <p:nvGrpSpPr>
        <p:cNvPr id="368" name="Shape 368"/>
        <p:cNvGrpSpPr/>
        <p:nvPr/>
      </p:nvGrpSpPr>
      <p:grpSpPr>
        <a:xfrm>
          <a:off x="0" y="0"/>
          <a:ext cx="0" cy="0"/>
          <a:chOff x="0" y="0"/>
          <a:chExt cx="0" cy="0"/>
        </a:xfrm>
      </p:grpSpPr>
      <p:grpSp>
        <p:nvGrpSpPr>
          <p:cNvPr id="369" name="Google Shape;369;p26"/>
          <p:cNvGrpSpPr/>
          <p:nvPr/>
        </p:nvGrpSpPr>
        <p:grpSpPr>
          <a:xfrm>
            <a:off x="6" y="-15925"/>
            <a:ext cx="9143987" cy="5213700"/>
            <a:chOff x="6" y="-15925"/>
            <a:chExt cx="9143987" cy="5213700"/>
          </a:xfrm>
        </p:grpSpPr>
        <p:sp>
          <p:nvSpPr>
            <p:cNvPr id="370" name="Google Shape;370;p26"/>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371" name="Google Shape;371;p26"/>
            <p:cNvGrpSpPr/>
            <p:nvPr/>
          </p:nvGrpSpPr>
          <p:grpSpPr>
            <a:xfrm flipH="1">
              <a:off x="6" y="0"/>
              <a:ext cx="3530762" cy="5143477"/>
              <a:chOff x="5613231" y="0"/>
              <a:chExt cx="3530762" cy="5143477"/>
            </a:xfrm>
          </p:grpSpPr>
          <p:sp>
            <p:nvSpPr>
              <p:cNvPr id="372" name="Google Shape;372;p26"/>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9" name="Google Shape;379;p26"/>
            <p:cNvGrpSpPr/>
            <p:nvPr/>
          </p:nvGrpSpPr>
          <p:grpSpPr>
            <a:xfrm>
              <a:off x="5613231" y="0"/>
              <a:ext cx="3530762" cy="5143477"/>
              <a:chOff x="5613231" y="0"/>
              <a:chExt cx="3530762" cy="5143477"/>
            </a:xfrm>
          </p:grpSpPr>
          <p:sp>
            <p:nvSpPr>
              <p:cNvPr id="380" name="Google Shape;380;p26"/>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87" name="Google Shape;387;p26"/>
          <p:cNvGrpSpPr/>
          <p:nvPr/>
        </p:nvGrpSpPr>
        <p:grpSpPr>
          <a:xfrm>
            <a:off x="656433" y="760915"/>
            <a:ext cx="7830893" cy="3628860"/>
            <a:chOff x="871300" y="860425"/>
            <a:chExt cx="7401600" cy="3429600"/>
          </a:xfrm>
        </p:grpSpPr>
        <p:sp>
          <p:nvSpPr>
            <p:cNvPr id="388" name="Google Shape;388;p26"/>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940100" y="928025"/>
              <a:ext cx="7263900" cy="32943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0" name="Google Shape;390;p26"/>
          <p:cNvSpPr txBox="1"/>
          <p:nvPr>
            <p:ph type="title"/>
          </p:nvPr>
        </p:nvSpPr>
        <p:spPr>
          <a:xfrm>
            <a:off x="3557400" y="3100288"/>
            <a:ext cx="4360200" cy="5319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391" name="Google Shape;391;p26"/>
          <p:cNvSpPr txBox="1"/>
          <p:nvPr>
            <p:ph idx="1" type="subTitle"/>
          </p:nvPr>
        </p:nvSpPr>
        <p:spPr>
          <a:xfrm>
            <a:off x="1226400" y="1511313"/>
            <a:ext cx="6691200" cy="1478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3000"/>
              <a:buNone/>
              <a:defRPr sz="3000"/>
            </a:lvl1pPr>
            <a:lvl2pPr lvl="1" rtl="0" algn="ctr">
              <a:lnSpc>
                <a:spcPct val="100000"/>
              </a:lnSpc>
              <a:spcBef>
                <a:spcPts val="0"/>
              </a:spcBef>
              <a:spcAft>
                <a:spcPts val="0"/>
              </a:spcAft>
              <a:buSzPts val="3000"/>
              <a:buNone/>
              <a:defRPr sz="3000"/>
            </a:lvl2pPr>
            <a:lvl3pPr lvl="2" rtl="0" algn="ctr">
              <a:lnSpc>
                <a:spcPct val="100000"/>
              </a:lnSpc>
              <a:spcBef>
                <a:spcPts val="1600"/>
              </a:spcBef>
              <a:spcAft>
                <a:spcPts val="0"/>
              </a:spcAft>
              <a:buSzPts val="3000"/>
              <a:buNone/>
              <a:defRPr sz="3000"/>
            </a:lvl3pPr>
            <a:lvl4pPr lvl="3" rtl="0" algn="ctr">
              <a:lnSpc>
                <a:spcPct val="100000"/>
              </a:lnSpc>
              <a:spcBef>
                <a:spcPts val="1600"/>
              </a:spcBef>
              <a:spcAft>
                <a:spcPts val="0"/>
              </a:spcAft>
              <a:buSzPts val="3000"/>
              <a:buNone/>
              <a:defRPr sz="3000"/>
            </a:lvl4pPr>
            <a:lvl5pPr lvl="4" rtl="0" algn="ctr">
              <a:lnSpc>
                <a:spcPct val="100000"/>
              </a:lnSpc>
              <a:spcBef>
                <a:spcPts val="1600"/>
              </a:spcBef>
              <a:spcAft>
                <a:spcPts val="0"/>
              </a:spcAft>
              <a:buSzPts val="3000"/>
              <a:buNone/>
              <a:defRPr sz="3000"/>
            </a:lvl5pPr>
            <a:lvl6pPr lvl="5" rtl="0" algn="ctr">
              <a:lnSpc>
                <a:spcPct val="100000"/>
              </a:lnSpc>
              <a:spcBef>
                <a:spcPts val="1600"/>
              </a:spcBef>
              <a:spcAft>
                <a:spcPts val="0"/>
              </a:spcAft>
              <a:buSzPts val="3000"/>
              <a:buNone/>
              <a:defRPr sz="3000"/>
            </a:lvl6pPr>
            <a:lvl7pPr lvl="6" rtl="0" algn="ctr">
              <a:lnSpc>
                <a:spcPct val="100000"/>
              </a:lnSpc>
              <a:spcBef>
                <a:spcPts val="1600"/>
              </a:spcBef>
              <a:spcAft>
                <a:spcPts val="0"/>
              </a:spcAft>
              <a:buSzPts val="3000"/>
              <a:buNone/>
              <a:defRPr sz="3000"/>
            </a:lvl7pPr>
            <a:lvl8pPr lvl="7" rtl="0" algn="ctr">
              <a:lnSpc>
                <a:spcPct val="100000"/>
              </a:lnSpc>
              <a:spcBef>
                <a:spcPts val="1600"/>
              </a:spcBef>
              <a:spcAft>
                <a:spcPts val="0"/>
              </a:spcAft>
              <a:buSzPts val="3000"/>
              <a:buNone/>
              <a:defRPr sz="3000"/>
            </a:lvl8pPr>
            <a:lvl9pPr lvl="8" rtl="0" algn="ctr">
              <a:lnSpc>
                <a:spcPct val="100000"/>
              </a:lnSpc>
              <a:spcBef>
                <a:spcPts val="1600"/>
              </a:spcBef>
              <a:spcAft>
                <a:spcPts val="1600"/>
              </a:spcAft>
              <a:buSzPts val="3000"/>
              <a:buNone/>
              <a:defRPr sz="3000"/>
            </a:lvl9pPr>
          </a:lstStyle>
          <a:p/>
        </p:txBody>
      </p:sp>
      <p:sp>
        <p:nvSpPr>
          <p:cNvPr id="392" name="Google Shape;392;p26"/>
          <p:cNvSpPr/>
          <p:nvPr/>
        </p:nvSpPr>
        <p:spPr>
          <a:xfrm>
            <a:off x="2726650" y="29348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8747975" y="1313613"/>
            <a:ext cx="197700" cy="197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a:off x="8623896" y="16658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6"/>
          <p:cNvSpPr/>
          <p:nvPr/>
        </p:nvSpPr>
        <p:spPr>
          <a:xfrm>
            <a:off x="269713" y="25725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6"/>
          <p:cNvSpPr/>
          <p:nvPr/>
        </p:nvSpPr>
        <p:spPr>
          <a:xfrm>
            <a:off x="5612113" y="45476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5832671" y="47094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7506046" y="41410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8503300" y="4565438"/>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8832863" y="35194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1326996" y="35380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382513" y="469160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805771" y="456545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0">
    <p:bg>
      <p:bgPr>
        <a:solidFill>
          <a:schemeClr val="dk2"/>
        </a:solidFill>
      </p:bgPr>
    </p:bg>
    <p:spTree>
      <p:nvGrpSpPr>
        <p:cNvPr id="404" name="Shape 404"/>
        <p:cNvGrpSpPr/>
        <p:nvPr/>
      </p:nvGrpSpPr>
      <p:grpSpPr>
        <a:xfrm>
          <a:off x="0" y="0"/>
          <a:ext cx="0" cy="0"/>
          <a:chOff x="0" y="0"/>
          <a:chExt cx="0" cy="0"/>
        </a:xfrm>
      </p:grpSpPr>
      <p:grpSp>
        <p:nvGrpSpPr>
          <p:cNvPr id="405" name="Google Shape;405;p27"/>
          <p:cNvGrpSpPr/>
          <p:nvPr/>
        </p:nvGrpSpPr>
        <p:grpSpPr>
          <a:xfrm>
            <a:off x="6" y="-15925"/>
            <a:ext cx="9143987" cy="5213700"/>
            <a:chOff x="6" y="-15925"/>
            <a:chExt cx="9143987" cy="5213700"/>
          </a:xfrm>
        </p:grpSpPr>
        <p:sp>
          <p:nvSpPr>
            <p:cNvPr id="406" name="Google Shape;406;p27"/>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407" name="Google Shape;407;p27"/>
            <p:cNvGrpSpPr/>
            <p:nvPr/>
          </p:nvGrpSpPr>
          <p:grpSpPr>
            <a:xfrm flipH="1">
              <a:off x="6" y="0"/>
              <a:ext cx="3530762" cy="5143477"/>
              <a:chOff x="5613231" y="0"/>
              <a:chExt cx="3530762" cy="5143477"/>
            </a:xfrm>
          </p:grpSpPr>
          <p:sp>
            <p:nvSpPr>
              <p:cNvPr id="408" name="Google Shape;408;p27"/>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7"/>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7"/>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7"/>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7"/>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7"/>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7"/>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27"/>
            <p:cNvGrpSpPr/>
            <p:nvPr/>
          </p:nvGrpSpPr>
          <p:grpSpPr>
            <a:xfrm>
              <a:off x="5613231" y="0"/>
              <a:ext cx="3530762" cy="5143477"/>
              <a:chOff x="5613231" y="0"/>
              <a:chExt cx="3530762" cy="5143477"/>
            </a:xfrm>
          </p:grpSpPr>
          <p:sp>
            <p:nvSpPr>
              <p:cNvPr id="416" name="Google Shape;416;p27"/>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7"/>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7"/>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7"/>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7"/>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7"/>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7"/>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23" name="Google Shape;423;p27"/>
          <p:cNvGrpSpPr/>
          <p:nvPr/>
        </p:nvGrpSpPr>
        <p:grpSpPr>
          <a:xfrm>
            <a:off x="435665" y="658566"/>
            <a:ext cx="8272768" cy="3833264"/>
            <a:chOff x="871300" y="860425"/>
            <a:chExt cx="7401600" cy="3429600"/>
          </a:xfrm>
        </p:grpSpPr>
        <p:sp>
          <p:nvSpPr>
            <p:cNvPr id="424" name="Google Shape;424;p27"/>
            <p:cNvSpPr/>
            <p:nvPr/>
          </p:nvSpPr>
          <p:spPr>
            <a:xfrm>
              <a:off x="871300" y="860425"/>
              <a:ext cx="7401600" cy="3429600"/>
            </a:xfrm>
            <a:prstGeom prst="roundRect">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7"/>
            <p:cNvSpPr/>
            <p:nvPr/>
          </p:nvSpPr>
          <p:spPr>
            <a:xfrm>
              <a:off x="940100" y="928025"/>
              <a:ext cx="7263900" cy="3294300"/>
            </a:xfrm>
            <a:prstGeom prst="roundRect">
              <a:avLst>
                <a:gd fmla="val 50000"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26" name="Google Shape;426;p27"/>
          <p:cNvSpPr txBox="1"/>
          <p:nvPr>
            <p:ph type="title"/>
          </p:nvPr>
        </p:nvSpPr>
        <p:spPr>
          <a:xfrm>
            <a:off x="1662250" y="2377838"/>
            <a:ext cx="5067600" cy="8418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50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427" name="Google Shape;427;p27"/>
          <p:cNvSpPr txBox="1"/>
          <p:nvPr>
            <p:ph hasCustomPrompt="1" idx="2" type="title"/>
          </p:nvPr>
        </p:nvSpPr>
        <p:spPr>
          <a:xfrm>
            <a:off x="1662250" y="1397988"/>
            <a:ext cx="1827900" cy="841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lt1"/>
              </a:buClr>
              <a:buSzPts val="6000"/>
              <a:buNone/>
              <a:defRPr sz="6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428" name="Google Shape;428;p27"/>
          <p:cNvSpPr txBox="1"/>
          <p:nvPr>
            <p:ph idx="1" type="subTitle"/>
          </p:nvPr>
        </p:nvSpPr>
        <p:spPr>
          <a:xfrm>
            <a:off x="1662250" y="3301250"/>
            <a:ext cx="5067600" cy="3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429" name="Google Shape;429;p27"/>
          <p:cNvSpPr/>
          <p:nvPr/>
        </p:nvSpPr>
        <p:spPr>
          <a:xfrm>
            <a:off x="1828850" y="2912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a:off x="851071" y="6523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7"/>
          <p:cNvSpPr/>
          <p:nvPr/>
        </p:nvSpPr>
        <p:spPr>
          <a:xfrm>
            <a:off x="713213" y="418327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7"/>
          <p:cNvSpPr/>
          <p:nvPr/>
        </p:nvSpPr>
        <p:spPr>
          <a:xfrm>
            <a:off x="7945338" y="48310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8200288" y="4296075"/>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7"/>
          <p:cNvSpPr/>
          <p:nvPr/>
        </p:nvSpPr>
        <p:spPr>
          <a:xfrm>
            <a:off x="8218146" y="1037263"/>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7"/>
          <p:cNvSpPr/>
          <p:nvPr/>
        </p:nvSpPr>
        <p:spPr>
          <a:xfrm>
            <a:off x="8155246" y="4038000"/>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2">
    <p:spTree>
      <p:nvGrpSpPr>
        <p:cNvPr id="436" name="Shape 436"/>
        <p:cNvGrpSpPr/>
        <p:nvPr/>
      </p:nvGrpSpPr>
      <p:grpSpPr>
        <a:xfrm>
          <a:off x="0" y="0"/>
          <a:ext cx="0" cy="0"/>
          <a:chOff x="0" y="0"/>
          <a:chExt cx="0" cy="0"/>
        </a:xfrm>
      </p:grpSpPr>
      <p:grpSp>
        <p:nvGrpSpPr>
          <p:cNvPr id="437" name="Google Shape;437;p28"/>
          <p:cNvGrpSpPr/>
          <p:nvPr/>
        </p:nvGrpSpPr>
        <p:grpSpPr>
          <a:xfrm>
            <a:off x="-95605" y="-26"/>
            <a:ext cx="9239444" cy="5146319"/>
            <a:chOff x="175425" y="830850"/>
            <a:chExt cx="7196950" cy="4050625"/>
          </a:xfrm>
        </p:grpSpPr>
        <p:sp>
          <p:nvSpPr>
            <p:cNvPr id="438" name="Google Shape;438;p28"/>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8"/>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8"/>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8"/>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8"/>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8"/>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8"/>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8"/>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8"/>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8"/>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8"/>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8"/>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8"/>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8"/>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8"/>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8"/>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54" name="Google Shape;454;p28"/>
          <p:cNvGrpSpPr/>
          <p:nvPr/>
        </p:nvGrpSpPr>
        <p:grpSpPr>
          <a:xfrm>
            <a:off x="230598" y="237221"/>
            <a:ext cx="8682817" cy="4669057"/>
            <a:chOff x="871300" y="860425"/>
            <a:chExt cx="7401600" cy="3429600"/>
          </a:xfrm>
        </p:grpSpPr>
        <p:sp>
          <p:nvSpPr>
            <p:cNvPr id="455" name="Google Shape;455;p28"/>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8"/>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7" name="Google Shape;457;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58" name="Google Shape;458;p28"/>
          <p:cNvSpPr/>
          <p:nvPr/>
        </p:nvSpPr>
        <p:spPr>
          <a:xfrm>
            <a:off x="383700" y="419388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8"/>
          <p:cNvSpPr/>
          <p:nvPr/>
        </p:nvSpPr>
        <p:spPr>
          <a:xfrm>
            <a:off x="539746" y="83745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
          <p:cNvSpPr/>
          <p:nvPr/>
        </p:nvSpPr>
        <p:spPr>
          <a:xfrm>
            <a:off x="521888" y="45111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8"/>
          <p:cNvSpPr/>
          <p:nvPr/>
        </p:nvSpPr>
        <p:spPr>
          <a:xfrm>
            <a:off x="8521771" y="4254200"/>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8"/>
          <p:cNvSpPr/>
          <p:nvPr/>
        </p:nvSpPr>
        <p:spPr>
          <a:xfrm>
            <a:off x="8226300" y="511613"/>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8"/>
          <p:cNvSpPr/>
          <p:nvPr/>
        </p:nvSpPr>
        <p:spPr>
          <a:xfrm>
            <a:off x="8469321" y="76035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8"/>
          <p:cNvSpPr/>
          <p:nvPr/>
        </p:nvSpPr>
        <p:spPr>
          <a:xfrm>
            <a:off x="8598863" y="445432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2_1">
    <p:spTree>
      <p:nvGrpSpPr>
        <p:cNvPr id="465" name="Shape 465"/>
        <p:cNvGrpSpPr/>
        <p:nvPr/>
      </p:nvGrpSpPr>
      <p:grpSpPr>
        <a:xfrm>
          <a:off x="0" y="0"/>
          <a:ext cx="0" cy="0"/>
          <a:chOff x="0" y="0"/>
          <a:chExt cx="0" cy="0"/>
        </a:xfrm>
      </p:grpSpPr>
      <p:grpSp>
        <p:nvGrpSpPr>
          <p:cNvPr id="466" name="Google Shape;466;p29"/>
          <p:cNvGrpSpPr/>
          <p:nvPr/>
        </p:nvGrpSpPr>
        <p:grpSpPr>
          <a:xfrm>
            <a:off x="-95605" y="-26"/>
            <a:ext cx="9239444" cy="5146319"/>
            <a:chOff x="175425" y="830850"/>
            <a:chExt cx="7196950" cy="4050625"/>
          </a:xfrm>
        </p:grpSpPr>
        <p:sp>
          <p:nvSpPr>
            <p:cNvPr id="467" name="Google Shape;467;p29"/>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9"/>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9"/>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9"/>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9"/>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9"/>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9"/>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9"/>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9"/>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9"/>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9"/>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9"/>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9"/>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9"/>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83" name="Google Shape;483;p29"/>
          <p:cNvGrpSpPr/>
          <p:nvPr/>
        </p:nvGrpSpPr>
        <p:grpSpPr>
          <a:xfrm>
            <a:off x="230598" y="237221"/>
            <a:ext cx="8682817" cy="4669057"/>
            <a:chOff x="871300" y="860425"/>
            <a:chExt cx="7401600" cy="3429600"/>
          </a:xfrm>
        </p:grpSpPr>
        <p:sp>
          <p:nvSpPr>
            <p:cNvPr id="484" name="Google Shape;484;p29"/>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9"/>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6" name="Google Shape;486;p2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487" name="Google Shape;487;p29"/>
          <p:cNvSpPr/>
          <p:nvPr/>
        </p:nvSpPr>
        <p:spPr>
          <a:xfrm>
            <a:off x="432388" y="44912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9"/>
          <p:cNvSpPr/>
          <p:nvPr/>
        </p:nvSpPr>
        <p:spPr>
          <a:xfrm>
            <a:off x="8423996" y="57132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9"/>
          <p:cNvSpPr/>
          <p:nvPr/>
        </p:nvSpPr>
        <p:spPr>
          <a:xfrm>
            <a:off x="8550925" y="74401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9"/>
          <p:cNvSpPr/>
          <p:nvPr/>
        </p:nvSpPr>
        <p:spPr>
          <a:xfrm>
            <a:off x="473350" y="687163"/>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9"/>
          <p:cNvSpPr/>
          <p:nvPr/>
        </p:nvSpPr>
        <p:spPr>
          <a:xfrm>
            <a:off x="600413" y="1017725"/>
            <a:ext cx="112800" cy="1128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
    <p:spTree>
      <p:nvGrpSpPr>
        <p:cNvPr id="492" name="Shape 492"/>
        <p:cNvGrpSpPr/>
        <p:nvPr/>
      </p:nvGrpSpPr>
      <p:grpSpPr>
        <a:xfrm>
          <a:off x="0" y="0"/>
          <a:ext cx="0" cy="0"/>
          <a:chOff x="0" y="0"/>
          <a:chExt cx="0" cy="0"/>
        </a:xfrm>
      </p:grpSpPr>
      <p:grpSp>
        <p:nvGrpSpPr>
          <p:cNvPr id="493" name="Google Shape;493;p30"/>
          <p:cNvGrpSpPr/>
          <p:nvPr/>
        </p:nvGrpSpPr>
        <p:grpSpPr>
          <a:xfrm>
            <a:off x="-95605" y="-26"/>
            <a:ext cx="9239444" cy="5146319"/>
            <a:chOff x="175425" y="830850"/>
            <a:chExt cx="7196950" cy="4050625"/>
          </a:xfrm>
        </p:grpSpPr>
        <p:sp>
          <p:nvSpPr>
            <p:cNvPr id="494" name="Google Shape;494;p30"/>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0"/>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0"/>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0"/>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0"/>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0"/>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0"/>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0"/>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0"/>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0"/>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0"/>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0"/>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0"/>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0"/>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0"/>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0"/>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30"/>
          <p:cNvGrpSpPr/>
          <p:nvPr/>
        </p:nvGrpSpPr>
        <p:grpSpPr>
          <a:xfrm>
            <a:off x="230598" y="237221"/>
            <a:ext cx="8682817" cy="4669057"/>
            <a:chOff x="871300" y="860425"/>
            <a:chExt cx="7401600" cy="3429600"/>
          </a:xfrm>
        </p:grpSpPr>
        <p:sp>
          <p:nvSpPr>
            <p:cNvPr id="511" name="Google Shape;511;p30"/>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0"/>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3" name="Google Shape;513;p30"/>
          <p:cNvSpPr txBox="1"/>
          <p:nvPr>
            <p:ph type="title"/>
          </p:nvPr>
        </p:nvSpPr>
        <p:spPr>
          <a:xfrm>
            <a:off x="720000" y="963540"/>
            <a:ext cx="3594000" cy="22044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14" name="Google Shape;514;p30"/>
          <p:cNvSpPr txBox="1"/>
          <p:nvPr>
            <p:ph idx="1" type="subTitle"/>
          </p:nvPr>
        </p:nvSpPr>
        <p:spPr>
          <a:xfrm>
            <a:off x="720000" y="3168060"/>
            <a:ext cx="2785500" cy="1011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160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15" name="Google Shape;515;p30"/>
          <p:cNvSpPr/>
          <p:nvPr>
            <p:ph idx="2" type="pic"/>
          </p:nvPr>
        </p:nvSpPr>
        <p:spPr>
          <a:xfrm>
            <a:off x="4594750" y="841475"/>
            <a:ext cx="3622500" cy="3460800"/>
          </a:xfrm>
          <a:prstGeom prst="roundRect">
            <a:avLst>
              <a:gd fmla="val 16667" name="adj"/>
            </a:avLst>
          </a:prstGeom>
          <a:noFill/>
          <a:ln cap="flat" cmpd="sng" w="9525">
            <a:solidFill>
              <a:schemeClr val="dk1"/>
            </a:solidFill>
            <a:prstDash val="solid"/>
            <a:round/>
            <a:headEnd len="sm" w="sm" type="none"/>
            <a:tailEnd len="sm" w="sm" type="none"/>
          </a:ln>
        </p:spPr>
      </p:sp>
      <p:sp>
        <p:nvSpPr>
          <p:cNvPr id="516" name="Google Shape;516;p30"/>
          <p:cNvSpPr/>
          <p:nvPr/>
        </p:nvSpPr>
        <p:spPr>
          <a:xfrm>
            <a:off x="516613" y="42458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0"/>
          <p:cNvSpPr/>
          <p:nvPr/>
        </p:nvSpPr>
        <p:spPr>
          <a:xfrm>
            <a:off x="534471" y="69035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0"/>
          <p:cNvSpPr/>
          <p:nvPr/>
        </p:nvSpPr>
        <p:spPr>
          <a:xfrm>
            <a:off x="614375" y="44532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0"/>
          <p:cNvSpPr/>
          <p:nvPr/>
        </p:nvSpPr>
        <p:spPr>
          <a:xfrm>
            <a:off x="8510775" y="3953663"/>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0"/>
          <p:cNvSpPr/>
          <p:nvPr/>
        </p:nvSpPr>
        <p:spPr>
          <a:xfrm>
            <a:off x="8392221" y="426370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0"/>
          <p:cNvSpPr/>
          <p:nvPr/>
        </p:nvSpPr>
        <p:spPr>
          <a:xfrm>
            <a:off x="8183838" y="57755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4">
    <p:spTree>
      <p:nvGrpSpPr>
        <p:cNvPr id="522" name="Shape 522"/>
        <p:cNvGrpSpPr/>
        <p:nvPr/>
      </p:nvGrpSpPr>
      <p:grpSpPr>
        <a:xfrm>
          <a:off x="0" y="0"/>
          <a:ext cx="0" cy="0"/>
          <a:chOff x="0" y="0"/>
          <a:chExt cx="0" cy="0"/>
        </a:xfrm>
      </p:grpSpPr>
      <p:grpSp>
        <p:nvGrpSpPr>
          <p:cNvPr id="523" name="Google Shape;523;p31"/>
          <p:cNvGrpSpPr/>
          <p:nvPr/>
        </p:nvGrpSpPr>
        <p:grpSpPr>
          <a:xfrm>
            <a:off x="-95605" y="-26"/>
            <a:ext cx="9239444" cy="5146319"/>
            <a:chOff x="175425" y="830850"/>
            <a:chExt cx="7196950" cy="4050625"/>
          </a:xfrm>
        </p:grpSpPr>
        <p:sp>
          <p:nvSpPr>
            <p:cNvPr id="524" name="Google Shape;524;p31"/>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1"/>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1"/>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1"/>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1"/>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1"/>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1"/>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1"/>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1"/>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1"/>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1"/>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1"/>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1"/>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1"/>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1"/>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1"/>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0" name="Google Shape;540;p31"/>
          <p:cNvGrpSpPr/>
          <p:nvPr/>
        </p:nvGrpSpPr>
        <p:grpSpPr>
          <a:xfrm>
            <a:off x="230598" y="237221"/>
            <a:ext cx="8682817" cy="4669057"/>
            <a:chOff x="871300" y="860425"/>
            <a:chExt cx="7401600" cy="3429600"/>
          </a:xfrm>
        </p:grpSpPr>
        <p:sp>
          <p:nvSpPr>
            <p:cNvPr id="541" name="Google Shape;541;p31"/>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1"/>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3" name="Google Shape;543;p31"/>
          <p:cNvSpPr txBox="1"/>
          <p:nvPr>
            <p:ph type="title"/>
          </p:nvPr>
        </p:nvSpPr>
        <p:spPr>
          <a:xfrm>
            <a:off x="781700" y="2131725"/>
            <a:ext cx="3471600" cy="1161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44" name="Google Shape;544;p31"/>
          <p:cNvSpPr txBox="1"/>
          <p:nvPr>
            <p:ph idx="1" type="subTitle"/>
          </p:nvPr>
        </p:nvSpPr>
        <p:spPr>
          <a:xfrm>
            <a:off x="781700" y="3293125"/>
            <a:ext cx="3471600" cy="10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4_2">
    <p:spTree>
      <p:nvGrpSpPr>
        <p:cNvPr id="545" name="Shape 545"/>
        <p:cNvGrpSpPr/>
        <p:nvPr/>
      </p:nvGrpSpPr>
      <p:grpSpPr>
        <a:xfrm>
          <a:off x="0" y="0"/>
          <a:ext cx="0" cy="0"/>
          <a:chOff x="0" y="0"/>
          <a:chExt cx="0" cy="0"/>
        </a:xfrm>
      </p:grpSpPr>
      <p:grpSp>
        <p:nvGrpSpPr>
          <p:cNvPr id="546" name="Google Shape;546;p32"/>
          <p:cNvGrpSpPr/>
          <p:nvPr/>
        </p:nvGrpSpPr>
        <p:grpSpPr>
          <a:xfrm>
            <a:off x="-95605" y="-26"/>
            <a:ext cx="9239444" cy="5146319"/>
            <a:chOff x="175425" y="830850"/>
            <a:chExt cx="7196950" cy="4050625"/>
          </a:xfrm>
        </p:grpSpPr>
        <p:sp>
          <p:nvSpPr>
            <p:cNvPr id="547" name="Google Shape;547;p32"/>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2"/>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2"/>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2"/>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2"/>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2"/>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2"/>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2"/>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2"/>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2"/>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2"/>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2"/>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2"/>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2"/>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2"/>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63" name="Google Shape;563;p32"/>
          <p:cNvGrpSpPr/>
          <p:nvPr/>
        </p:nvGrpSpPr>
        <p:grpSpPr>
          <a:xfrm>
            <a:off x="230598" y="237221"/>
            <a:ext cx="8682817" cy="4669057"/>
            <a:chOff x="871300" y="860425"/>
            <a:chExt cx="7401600" cy="3429600"/>
          </a:xfrm>
        </p:grpSpPr>
        <p:sp>
          <p:nvSpPr>
            <p:cNvPr id="564" name="Google Shape;564;p32"/>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2"/>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6" name="Google Shape;566;p32"/>
          <p:cNvSpPr txBox="1"/>
          <p:nvPr>
            <p:ph type="title"/>
          </p:nvPr>
        </p:nvSpPr>
        <p:spPr>
          <a:xfrm>
            <a:off x="1850775" y="2131725"/>
            <a:ext cx="3377700" cy="1161300"/>
          </a:xfrm>
          <a:prstGeom prst="rect">
            <a:avLst/>
          </a:prstGeom>
        </p:spPr>
        <p:txBody>
          <a:bodyPr anchorCtr="0" anchor="b" bIns="91425" lIns="91425" spcFirstLastPara="1" rIns="91425" wrap="square" tIns="91425">
            <a:noAutofit/>
          </a:bodyPr>
          <a:lstStyle>
            <a:lvl1pPr lvl="0" rtl="0" algn="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67" name="Google Shape;567;p32"/>
          <p:cNvSpPr txBox="1"/>
          <p:nvPr>
            <p:ph idx="1" type="subTitle"/>
          </p:nvPr>
        </p:nvSpPr>
        <p:spPr>
          <a:xfrm>
            <a:off x="1850775" y="3286652"/>
            <a:ext cx="3377700" cy="85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568" name="Google Shape;568;p32"/>
          <p:cNvSpPr/>
          <p:nvPr/>
        </p:nvSpPr>
        <p:spPr>
          <a:xfrm>
            <a:off x="8483946" y="678750"/>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p:nvPr/>
        </p:nvSpPr>
        <p:spPr>
          <a:xfrm>
            <a:off x="1067213" y="125765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2"/>
          <p:cNvSpPr/>
          <p:nvPr/>
        </p:nvSpPr>
        <p:spPr>
          <a:xfrm>
            <a:off x="1654171" y="500950"/>
            <a:ext cx="77100" cy="771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2"/>
          <p:cNvSpPr/>
          <p:nvPr/>
        </p:nvSpPr>
        <p:spPr>
          <a:xfrm>
            <a:off x="8292013" y="991425"/>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2"/>
          <p:cNvSpPr/>
          <p:nvPr/>
        </p:nvSpPr>
        <p:spPr>
          <a:xfrm>
            <a:off x="7931621" y="249907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2"/>
          <p:cNvSpPr/>
          <p:nvPr/>
        </p:nvSpPr>
        <p:spPr>
          <a:xfrm>
            <a:off x="7811025" y="403356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p:nvPr/>
        </p:nvSpPr>
        <p:spPr>
          <a:xfrm>
            <a:off x="8179213" y="44115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4_1">
    <p:spTree>
      <p:nvGrpSpPr>
        <p:cNvPr id="575" name="Shape 575"/>
        <p:cNvGrpSpPr/>
        <p:nvPr/>
      </p:nvGrpSpPr>
      <p:grpSpPr>
        <a:xfrm>
          <a:off x="0" y="0"/>
          <a:ext cx="0" cy="0"/>
          <a:chOff x="0" y="0"/>
          <a:chExt cx="0" cy="0"/>
        </a:xfrm>
      </p:grpSpPr>
      <p:grpSp>
        <p:nvGrpSpPr>
          <p:cNvPr id="576" name="Google Shape;576;p33"/>
          <p:cNvGrpSpPr/>
          <p:nvPr/>
        </p:nvGrpSpPr>
        <p:grpSpPr>
          <a:xfrm>
            <a:off x="-95605" y="-26"/>
            <a:ext cx="9239444" cy="5146319"/>
            <a:chOff x="175425" y="830850"/>
            <a:chExt cx="7196950" cy="4050625"/>
          </a:xfrm>
        </p:grpSpPr>
        <p:sp>
          <p:nvSpPr>
            <p:cNvPr id="577" name="Google Shape;577;p33"/>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3"/>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3"/>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3"/>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3"/>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3"/>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3"/>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3"/>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3"/>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3"/>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33"/>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3"/>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3"/>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3"/>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3"/>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3"/>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33"/>
          <p:cNvGrpSpPr/>
          <p:nvPr/>
        </p:nvGrpSpPr>
        <p:grpSpPr>
          <a:xfrm>
            <a:off x="230598" y="237221"/>
            <a:ext cx="8682817" cy="4669057"/>
            <a:chOff x="871300" y="860425"/>
            <a:chExt cx="7401600" cy="3429600"/>
          </a:xfrm>
        </p:grpSpPr>
        <p:sp>
          <p:nvSpPr>
            <p:cNvPr id="594" name="Google Shape;594;p33"/>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3"/>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6" name="Google Shape;596;p33"/>
          <p:cNvSpPr txBox="1"/>
          <p:nvPr>
            <p:ph type="title"/>
          </p:nvPr>
        </p:nvSpPr>
        <p:spPr>
          <a:xfrm>
            <a:off x="4085825" y="2131725"/>
            <a:ext cx="3506700" cy="11613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597" name="Google Shape;597;p33"/>
          <p:cNvSpPr txBox="1"/>
          <p:nvPr>
            <p:ph idx="1" type="subTitle"/>
          </p:nvPr>
        </p:nvSpPr>
        <p:spPr>
          <a:xfrm>
            <a:off x="4086000" y="3287953"/>
            <a:ext cx="3506700" cy="765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4_1_1">
    <p:spTree>
      <p:nvGrpSpPr>
        <p:cNvPr id="598" name="Shape 598"/>
        <p:cNvGrpSpPr/>
        <p:nvPr/>
      </p:nvGrpSpPr>
      <p:grpSpPr>
        <a:xfrm>
          <a:off x="0" y="0"/>
          <a:ext cx="0" cy="0"/>
          <a:chOff x="0" y="0"/>
          <a:chExt cx="0" cy="0"/>
        </a:xfrm>
      </p:grpSpPr>
      <p:grpSp>
        <p:nvGrpSpPr>
          <p:cNvPr id="599" name="Google Shape;599;p34"/>
          <p:cNvGrpSpPr/>
          <p:nvPr/>
        </p:nvGrpSpPr>
        <p:grpSpPr>
          <a:xfrm>
            <a:off x="-95605" y="-26"/>
            <a:ext cx="9239444" cy="5146319"/>
            <a:chOff x="175425" y="830850"/>
            <a:chExt cx="7196950" cy="4050625"/>
          </a:xfrm>
        </p:grpSpPr>
        <p:sp>
          <p:nvSpPr>
            <p:cNvPr id="600" name="Google Shape;600;p34"/>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4"/>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4"/>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4"/>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6" name="Google Shape;616;p34"/>
          <p:cNvGrpSpPr/>
          <p:nvPr/>
        </p:nvGrpSpPr>
        <p:grpSpPr>
          <a:xfrm>
            <a:off x="230598" y="237221"/>
            <a:ext cx="8682817" cy="4669057"/>
            <a:chOff x="871300" y="860425"/>
            <a:chExt cx="7401600" cy="3429600"/>
          </a:xfrm>
        </p:grpSpPr>
        <p:sp>
          <p:nvSpPr>
            <p:cNvPr id="617" name="Google Shape;617;p34"/>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34"/>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19" name="Google Shape;619;p34"/>
          <p:cNvSpPr txBox="1"/>
          <p:nvPr>
            <p:ph type="title"/>
          </p:nvPr>
        </p:nvSpPr>
        <p:spPr>
          <a:xfrm>
            <a:off x="3985325" y="1280100"/>
            <a:ext cx="3969900" cy="1240800"/>
          </a:xfrm>
          <a:prstGeom prst="rect">
            <a:avLst/>
          </a:prstGeom>
        </p:spPr>
        <p:txBody>
          <a:bodyPr anchorCtr="0" anchor="b" bIns="91425" lIns="91425" spcFirstLastPara="1" rIns="91425" wrap="square" tIns="91425">
            <a:noAutofit/>
          </a:bodyPr>
          <a:lstStyle>
            <a:lvl1pPr lvl="0" rtl="0">
              <a:spcBef>
                <a:spcPts val="0"/>
              </a:spcBef>
              <a:spcAft>
                <a:spcPts val="0"/>
              </a:spcAft>
              <a:buSzPts val="3500"/>
              <a:buNone/>
              <a:defRPr sz="7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20" name="Google Shape;620;p34"/>
          <p:cNvSpPr txBox="1"/>
          <p:nvPr>
            <p:ph idx="1" type="subTitle"/>
          </p:nvPr>
        </p:nvSpPr>
        <p:spPr>
          <a:xfrm>
            <a:off x="3985500" y="2444700"/>
            <a:ext cx="3969900" cy="1418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6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621" name="Google Shape;621;p34"/>
          <p:cNvSpPr/>
          <p:nvPr/>
        </p:nvSpPr>
        <p:spPr>
          <a:xfrm>
            <a:off x="8496838" y="43930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a:off x="713213" y="4310750"/>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530796" y="450585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530800" y="6180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1">
    <p:bg>
      <p:bgPr>
        <a:solidFill>
          <a:schemeClr val="dk2"/>
        </a:solidFill>
      </p:bgPr>
    </p:bg>
    <p:spTree>
      <p:nvGrpSpPr>
        <p:cNvPr id="625" name="Shape 625"/>
        <p:cNvGrpSpPr/>
        <p:nvPr/>
      </p:nvGrpSpPr>
      <p:grpSpPr>
        <a:xfrm>
          <a:off x="0" y="0"/>
          <a:ext cx="0" cy="0"/>
          <a:chOff x="0" y="0"/>
          <a:chExt cx="0" cy="0"/>
        </a:xfrm>
      </p:grpSpPr>
      <p:grpSp>
        <p:nvGrpSpPr>
          <p:cNvPr id="626" name="Google Shape;626;p35"/>
          <p:cNvGrpSpPr/>
          <p:nvPr/>
        </p:nvGrpSpPr>
        <p:grpSpPr>
          <a:xfrm>
            <a:off x="6" y="-15925"/>
            <a:ext cx="9143987" cy="5213700"/>
            <a:chOff x="6" y="-15925"/>
            <a:chExt cx="9143987" cy="5213700"/>
          </a:xfrm>
        </p:grpSpPr>
        <p:sp>
          <p:nvSpPr>
            <p:cNvPr id="627" name="Google Shape;627;p35"/>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628" name="Google Shape;628;p35"/>
            <p:cNvGrpSpPr/>
            <p:nvPr/>
          </p:nvGrpSpPr>
          <p:grpSpPr>
            <a:xfrm flipH="1">
              <a:off x="6" y="0"/>
              <a:ext cx="3530762" cy="5143477"/>
              <a:chOff x="5613231" y="0"/>
              <a:chExt cx="3530762" cy="5143477"/>
            </a:xfrm>
          </p:grpSpPr>
          <p:sp>
            <p:nvSpPr>
              <p:cNvPr id="629" name="Google Shape;629;p35"/>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5"/>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5"/>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5"/>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5"/>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6" name="Google Shape;636;p35"/>
            <p:cNvGrpSpPr/>
            <p:nvPr/>
          </p:nvGrpSpPr>
          <p:grpSpPr>
            <a:xfrm>
              <a:off x="5613231" y="0"/>
              <a:ext cx="3530762" cy="5143477"/>
              <a:chOff x="5613231" y="0"/>
              <a:chExt cx="3530762" cy="5143477"/>
            </a:xfrm>
          </p:grpSpPr>
          <p:sp>
            <p:nvSpPr>
              <p:cNvPr id="637" name="Google Shape;637;p35"/>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chemeClr val="lt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chemeClr val="lt1"/>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44" name="Google Shape;644;p35"/>
          <p:cNvGrpSpPr/>
          <p:nvPr/>
        </p:nvGrpSpPr>
        <p:grpSpPr>
          <a:xfrm>
            <a:off x="230598" y="237221"/>
            <a:ext cx="8682817" cy="4669057"/>
            <a:chOff x="871300" y="860425"/>
            <a:chExt cx="7401600" cy="3429600"/>
          </a:xfrm>
        </p:grpSpPr>
        <p:sp>
          <p:nvSpPr>
            <p:cNvPr id="645" name="Google Shape;645;p35"/>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7" name="Google Shape;647;p35"/>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48" name="Google Shape;648;p35"/>
          <p:cNvSpPr txBox="1"/>
          <p:nvPr>
            <p:ph idx="1" type="body"/>
          </p:nvPr>
        </p:nvSpPr>
        <p:spPr>
          <a:xfrm>
            <a:off x="1250600" y="1215750"/>
            <a:ext cx="6629400" cy="3388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Nunito Light"/>
              <a:buChar char="●"/>
              <a:defRPr/>
            </a:lvl1pPr>
            <a:lvl2pPr indent="-317500" lvl="1" marL="914400" rtl="0">
              <a:lnSpc>
                <a:spcPct val="100000"/>
              </a:lnSpc>
              <a:spcBef>
                <a:spcPts val="1600"/>
              </a:spcBef>
              <a:spcAft>
                <a:spcPts val="0"/>
              </a:spcAft>
              <a:buSzPts val="1400"/>
              <a:buFont typeface="Nunito Light"/>
              <a:buChar char="○"/>
              <a:defRPr/>
            </a:lvl2pPr>
            <a:lvl3pPr indent="-317500" lvl="2" marL="1371600" rtl="0">
              <a:lnSpc>
                <a:spcPct val="100000"/>
              </a:lnSpc>
              <a:spcBef>
                <a:spcPts val="0"/>
              </a:spcBef>
              <a:spcAft>
                <a:spcPts val="0"/>
              </a:spcAft>
              <a:buSzPts val="1400"/>
              <a:buFont typeface="Nunito Light"/>
              <a:buChar char="■"/>
              <a:defRPr/>
            </a:lvl3pPr>
            <a:lvl4pPr indent="-317500" lvl="3" marL="1828800" rtl="0">
              <a:lnSpc>
                <a:spcPct val="100000"/>
              </a:lnSpc>
              <a:spcBef>
                <a:spcPts val="0"/>
              </a:spcBef>
              <a:spcAft>
                <a:spcPts val="0"/>
              </a:spcAft>
              <a:buSzPts val="1400"/>
              <a:buFont typeface="Nunito Light"/>
              <a:buChar char="●"/>
              <a:defRPr/>
            </a:lvl4pPr>
            <a:lvl5pPr indent="-317500" lvl="4" marL="2286000" rtl="0">
              <a:lnSpc>
                <a:spcPct val="100000"/>
              </a:lnSpc>
              <a:spcBef>
                <a:spcPts val="0"/>
              </a:spcBef>
              <a:spcAft>
                <a:spcPts val="0"/>
              </a:spcAft>
              <a:buSzPts val="1400"/>
              <a:buFont typeface="Nunito Light"/>
              <a:buChar char="○"/>
              <a:defRPr/>
            </a:lvl5pPr>
            <a:lvl6pPr indent="-317500" lvl="5" marL="2743200" rtl="0">
              <a:lnSpc>
                <a:spcPct val="100000"/>
              </a:lnSpc>
              <a:spcBef>
                <a:spcPts val="0"/>
              </a:spcBef>
              <a:spcAft>
                <a:spcPts val="0"/>
              </a:spcAft>
              <a:buSzPts val="1400"/>
              <a:buFont typeface="Nunito Light"/>
              <a:buChar char="■"/>
              <a:defRPr/>
            </a:lvl6pPr>
            <a:lvl7pPr indent="-317500" lvl="6" marL="3200400" rtl="0">
              <a:lnSpc>
                <a:spcPct val="100000"/>
              </a:lnSpc>
              <a:spcBef>
                <a:spcPts val="0"/>
              </a:spcBef>
              <a:spcAft>
                <a:spcPts val="0"/>
              </a:spcAft>
              <a:buSzPts val="1400"/>
              <a:buFont typeface="Nunito Light"/>
              <a:buChar char="●"/>
              <a:defRPr/>
            </a:lvl7pPr>
            <a:lvl8pPr indent="-317500" lvl="7" marL="3657600" rtl="0">
              <a:lnSpc>
                <a:spcPct val="100000"/>
              </a:lnSpc>
              <a:spcBef>
                <a:spcPts val="0"/>
              </a:spcBef>
              <a:spcAft>
                <a:spcPts val="0"/>
              </a:spcAft>
              <a:buSzPts val="1400"/>
              <a:buFont typeface="Nunito Light"/>
              <a:buChar char="○"/>
              <a:defRPr/>
            </a:lvl8pPr>
            <a:lvl9pPr indent="-317500" lvl="8" marL="4114800" rtl="0">
              <a:lnSpc>
                <a:spcPct val="100000"/>
              </a:lnSpc>
              <a:spcBef>
                <a:spcPts val="0"/>
              </a:spcBef>
              <a:spcAft>
                <a:spcPts val="0"/>
              </a:spcAft>
              <a:buSzPts val="1400"/>
              <a:buFont typeface="Nunito Light"/>
              <a:buChar char="■"/>
              <a:defRPr/>
            </a:lvl9pPr>
          </a:lstStyle>
          <a:p/>
        </p:txBody>
      </p:sp>
      <p:sp>
        <p:nvSpPr>
          <p:cNvPr id="649" name="Google Shape;649;p35"/>
          <p:cNvSpPr/>
          <p:nvPr/>
        </p:nvSpPr>
        <p:spPr>
          <a:xfrm>
            <a:off x="8369650" y="4402288"/>
            <a:ext cx="197700" cy="19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580371" y="876300"/>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657475" y="4303513"/>
            <a:ext cx="197700" cy="1977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8567346" y="4150075"/>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467563" y="67497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654" name="Shape 654"/>
        <p:cNvGrpSpPr/>
        <p:nvPr/>
      </p:nvGrpSpPr>
      <p:grpSpPr>
        <a:xfrm>
          <a:off x="0" y="0"/>
          <a:ext cx="0" cy="0"/>
          <a:chOff x="0" y="0"/>
          <a:chExt cx="0" cy="0"/>
        </a:xfrm>
      </p:grpSpPr>
      <p:grpSp>
        <p:nvGrpSpPr>
          <p:cNvPr id="655" name="Google Shape;655;p36"/>
          <p:cNvGrpSpPr/>
          <p:nvPr/>
        </p:nvGrpSpPr>
        <p:grpSpPr>
          <a:xfrm>
            <a:off x="-95605" y="-26"/>
            <a:ext cx="9239444" cy="5146319"/>
            <a:chOff x="175425" y="830850"/>
            <a:chExt cx="7196950" cy="4050625"/>
          </a:xfrm>
        </p:grpSpPr>
        <p:sp>
          <p:nvSpPr>
            <p:cNvPr id="656" name="Google Shape;656;p36"/>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6"/>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6"/>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6"/>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6"/>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6"/>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6"/>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6"/>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6"/>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6"/>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6"/>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6"/>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6"/>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6"/>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6"/>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6"/>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2" name="Google Shape;672;p36"/>
          <p:cNvGrpSpPr/>
          <p:nvPr/>
        </p:nvGrpSpPr>
        <p:grpSpPr>
          <a:xfrm>
            <a:off x="230598" y="237221"/>
            <a:ext cx="8682817" cy="4669057"/>
            <a:chOff x="871300" y="860425"/>
            <a:chExt cx="7401600" cy="3429600"/>
          </a:xfrm>
        </p:grpSpPr>
        <p:sp>
          <p:nvSpPr>
            <p:cNvPr id="673" name="Google Shape;673;p36"/>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6"/>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5" name="Google Shape;675;p3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676" name="Google Shape;676;p36"/>
          <p:cNvSpPr txBox="1"/>
          <p:nvPr>
            <p:ph idx="1" type="subTitle"/>
          </p:nvPr>
        </p:nvSpPr>
        <p:spPr>
          <a:xfrm>
            <a:off x="5014372" y="3062350"/>
            <a:ext cx="27483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7" name="Google Shape;677;p36"/>
          <p:cNvSpPr txBox="1"/>
          <p:nvPr>
            <p:ph idx="2" type="subTitle"/>
          </p:nvPr>
        </p:nvSpPr>
        <p:spPr>
          <a:xfrm>
            <a:off x="1381328" y="3062350"/>
            <a:ext cx="2748300" cy="1010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78" name="Google Shape;678;p36"/>
          <p:cNvSpPr txBox="1"/>
          <p:nvPr>
            <p:ph idx="3" type="subTitle"/>
          </p:nvPr>
        </p:nvSpPr>
        <p:spPr>
          <a:xfrm>
            <a:off x="1381328" y="2574725"/>
            <a:ext cx="27483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79" name="Google Shape;679;p36"/>
          <p:cNvSpPr txBox="1"/>
          <p:nvPr>
            <p:ph idx="4" type="subTitle"/>
          </p:nvPr>
        </p:nvSpPr>
        <p:spPr>
          <a:xfrm>
            <a:off x="5014372" y="2574725"/>
            <a:ext cx="2748300" cy="5589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680" name="Google Shape;680;p36"/>
          <p:cNvSpPr/>
          <p:nvPr/>
        </p:nvSpPr>
        <p:spPr>
          <a:xfrm>
            <a:off x="8267250" y="53948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6"/>
          <p:cNvSpPr/>
          <p:nvPr/>
        </p:nvSpPr>
        <p:spPr>
          <a:xfrm>
            <a:off x="498796" y="441912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6"/>
          <p:cNvSpPr/>
          <p:nvPr/>
        </p:nvSpPr>
        <p:spPr>
          <a:xfrm>
            <a:off x="575900" y="4073038"/>
            <a:ext cx="197700" cy="197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6"/>
          <p:cNvSpPr/>
          <p:nvPr/>
        </p:nvSpPr>
        <p:spPr>
          <a:xfrm>
            <a:off x="618338" y="94965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6"/>
          <p:cNvSpPr/>
          <p:nvPr/>
        </p:nvSpPr>
        <p:spPr>
          <a:xfrm>
            <a:off x="8588088" y="90492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685" name="Shape 685"/>
        <p:cNvGrpSpPr/>
        <p:nvPr/>
      </p:nvGrpSpPr>
      <p:grpSpPr>
        <a:xfrm>
          <a:off x="0" y="0"/>
          <a:ext cx="0" cy="0"/>
          <a:chOff x="0" y="0"/>
          <a:chExt cx="0" cy="0"/>
        </a:xfrm>
      </p:grpSpPr>
      <p:grpSp>
        <p:nvGrpSpPr>
          <p:cNvPr id="686" name="Google Shape;686;p37"/>
          <p:cNvGrpSpPr/>
          <p:nvPr/>
        </p:nvGrpSpPr>
        <p:grpSpPr>
          <a:xfrm>
            <a:off x="-95605" y="-26"/>
            <a:ext cx="9239444" cy="5146319"/>
            <a:chOff x="175425" y="830850"/>
            <a:chExt cx="7196950" cy="4050625"/>
          </a:xfrm>
        </p:grpSpPr>
        <p:sp>
          <p:nvSpPr>
            <p:cNvPr id="687" name="Google Shape;687;p37"/>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7"/>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7"/>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7"/>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7"/>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7"/>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7"/>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7"/>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37"/>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7"/>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3" name="Google Shape;703;p37"/>
          <p:cNvGrpSpPr/>
          <p:nvPr/>
        </p:nvGrpSpPr>
        <p:grpSpPr>
          <a:xfrm>
            <a:off x="230598" y="237221"/>
            <a:ext cx="8682817" cy="4669057"/>
            <a:chOff x="871300" y="860425"/>
            <a:chExt cx="7401600" cy="3429600"/>
          </a:xfrm>
        </p:grpSpPr>
        <p:sp>
          <p:nvSpPr>
            <p:cNvPr id="704" name="Google Shape;704;p37"/>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06" name="Google Shape;706;p3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07" name="Google Shape;707;p37"/>
          <p:cNvSpPr txBox="1"/>
          <p:nvPr>
            <p:ph idx="1" type="subTitle"/>
          </p:nvPr>
        </p:nvSpPr>
        <p:spPr>
          <a:xfrm>
            <a:off x="4742104" y="1556450"/>
            <a:ext cx="3474300" cy="260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8" name="Google Shape;708;p37"/>
          <p:cNvSpPr txBox="1"/>
          <p:nvPr>
            <p:ph idx="2" type="subTitle"/>
          </p:nvPr>
        </p:nvSpPr>
        <p:spPr>
          <a:xfrm>
            <a:off x="927725" y="1556450"/>
            <a:ext cx="3474300" cy="260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b="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9" name="Google Shape;709;p37"/>
          <p:cNvSpPr/>
          <p:nvPr/>
        </p:nvSpPr>
        <p:spPr>
          <a:xfrm>
            <a:off x="1263525" y="4412163"/>
            <a:ext cx="197700" cy="1977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7"/>
          <p:cNvSpPr/>
          <p:nvPr/>
        </p:nvSpPr>
        <p:spPr>
          <a:xfrm>
            <a:off x="502888" y="483100"/>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7"/>
          <p:cNvSpPr/>
          <p:nvPr/>
        </p:nvSpPr>
        <p:spPr>
          <a:xfrm>
            <a:off x="615688" y="3823850"/>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7"/>
          <p:cNvSpPr/>
          <p:nvPr/>
        </p:nvSpPr>
        <p:spPr>
          <a:xfrm>
            <a:off x="8520896" y="421715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
    <p:spTree>
      <p:nvGrpSpPr>
        <p:cNvPr id="713" name="Shape 713"/>
        <p:cNvGrpSpPr/>
        <p:nvPr/>
      </p:nvGrpSpPr>
      <p:grpSpPr>
        <a:xfrm>
          <a:off x="0" y="0"/>
          <a:ext cx="0" cy="0"/>
          <a:chOff x="0" y="0"/>
          <a:chExt cx="0" cy="0"/>
        </a:xfrm>
      </p:grpSpPr>
      <p:grpSp>
        <p:nvGrpSpPr>
          <p:cNvPr id="714" name="Google Shape;714;p38"/>
          <p:cNvGrpSpPr/>
          <p:nvPr/>
        </p:nvGrpSpPr>
        <p:grpSpPr>
          <a:xfrm>
            <a:off x="-95605" y="-26"/>
            <a:ext cx="9239444" cy="5146319"/>
            <a:chOff x="175425" y="830850"/>
            <a:chExt cx="7196950" cy="4050625"/>
          </a:xfrm>
        </p:grpSpPr>
        <p:sp>
          <p:nvSpPr>
            <p:cNvPr id="715" name="Google Shape;715;p38"/>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8"/>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8"/>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8"/>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8"/>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8"/>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8"/>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8"/>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8"/>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8"/>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8"/>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8"/>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8"/>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8"/>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8"/>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8"/>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1" name="Google Shape;731;p38"/>
          <p:cNvGrpSpPr/>
          <p:nvPr/>
        </p:nvGrpSpPr>
        <p:grpSpPr>
          <a:xfrm>
            <a:off x="230598" y="237221"/>
            <a:ext cx="8682817" cy="4669057"/>
            <a:chOff x="871300" y="860425"/>
            <a:chExt cx="7401600" cy="3429600"/>
          </a:xfrm>
        </p:grpSpPr>
        <p:sp>
          <p:nvSpPr>
            <p:cNvPr id="732" name="Google Shape;732;p38"/>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8"/>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34" name="Google Shape;734;p3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35" name="Google Shape;735;p38"/>
          <p:cNvSpPr txBox="1"/>
          <p:nvPr>
            <p:ph idx="1" type="subTitle"/>
          </p:nvPr>
        </p:nvSpPr>
        <p:spPr>
          <a:xfrm>
            <a:off x="4580425" y="1841975"/>
            <a:ext cx="3843600" cy="2762100"/>
          </a:xfrm>
          <a:prstGeom prst="rect">
            <a:avLst/>
          </a:prstGeom>
        </p:spPr>
        <p:txBody>
          <a:bodyPr anchorCtr="0" anchor="t" bIns="91425" lIns="91425" spcFirstLastPara="1" rIns="91425" wrap="square" tIns="91425">
            <a:noAutofit/>
          </a:bodyPr>
          <a:lstStyle>
            <a:lvl1pPr lvl="0" rtl="0">
              <a:lnSpc>
                <a:spcPct val="100000"/>
              </a:lnSpc>
              <a:spcBef>
                <a:spcPts val="1000"/>
              </a:spcBef>
              <a:spcAft>
                <a:spcPts val="0"/>
              </a:spcAft>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736" name="Google Shape;736;p38"/>
          <p:cNvSpPr txBox="1"/>
          <p:nvPr>
            <p:ph idx="2" type="subTitle"/>
          </p:nvPr>
        </p:nvSpPr>
        <p:spPr>
          <a:xfrm>
            <a:off x="719975" y="1841975"/>
            <a:ext cx="3843600" cy="2762100"/>
          </a:xfrm>
          <a:prstGeom prst="rect">
            <a:avLst/>
          </a:prstGeom>
        </p:spPr>
        <p:txBody>
          <a:bodyPr anchorCtr="0" anchor="t" bIns="91425" lIns="91425" spcFirstLastPara="1" rIns="91425" wrap="square" tIns="91425">
            <a:noAutofit/>
          </a:bodyPr>
          <a:lstStyle>
            <a:lvl1pPr lvl="0" rtl="0">
              <a:lnSpc>
                <a:spcPct val="100000"/>
              </a:lnSpc>
              <a:spcBef>
                <a:spcPts val="1000"/>
              </a:spcBef>
              <a:spcAft>
                <a:spcPts val="0"/>
              </a:spcAft>
              <a:buSzPts val="1400"/>
              <a:buChar char="●"/>
              <a:defRPr b="0"/>
            </a:lvl1pPr>
            <a:lvl2pPr lvl="1" rtl="0" algn="ctr">
              <a:lnSpc>
                <a:spcPct val="100000"/>
              </a:lnSpc>
              <a:spcBef>
                <a:spcPts val="0"/>
              </a:spcBef>
              <a:spcAft>
                <a:spcPts val="0"/>
              </a:spcAft>
              <a:buSzPts val="1400"/>
              <a:buChar char="○"/>
              <a:defRPr/>
            </a:lvl2pPr>
            <a:lvl3pPr lvl="2" rtl="0" algn="ctr">
              <a:lnSpc>
                <a:spcPct val="100000"/>
              </a:lnSpc>
              <a:spcBef>
                <a:spcPts val="0"/>
              </a:spcBef>
              <a:spcAft>
                <a:spcPts val="0"/>
              </a:spcAft>
              <a:buSzPts val="1400"/>
              <a:buChar char="■"/>
              <a:defRPr/>
            </a:lvl3pPr>
            <a:lvl4pPr lvl="3" rtl="0" algn="ctr">
              <a:lnSpc>
                <a:spcPct val="100000"/>
              </a:lnSpc>
              <a:spcBef>
                <a:spcPts val="0"/>
              </a:spcBef>
              <a:spcAft>
                <a:spcPts val="0"/>
              </a:spcAft>
              <a:buSzPts val="1400"/>
              <a:buChar char="●"/>
              <a:defRPr/>
            </a:lvl4pPr>
            <a:lvl5pPr lvl="4" rtl="0" algn="ctr">
              <a:lnSpc>
                <a:spcPct val="100000"/>
              </a:lnSpc>
              <a:spcBef>
                <a:spcPts val="0"/>
              </a:spcBef>
              <a:spcAft>
                <a:spcPts val="0"/>
              </a:spcAft>
              <a:buSzPts val="1400"/>
              <a:buChar char="○"/>
              <a:defRPr/>
            </a:lvl5pPr>
            <a:lvl6pPr lvl="5" rtl="0" algn="ctr">
              <a:lnSpc>
                <a:spcPct val="100000"/>
              </a:lnSpc>
              <a:spcBef>
                <a:spcPts val="0"/>
              </a:spcBef>
              <a:spcAft>
                <a:spcPts val="0"/>
              </a:spcAft>
              <a:buSzPts val="1400"/>
              <a:buChar char="■"/>
              <a:defRPr/>
            </a:lvl6pPr>
            <a:lvl7pPr lvl="6" rtl="0" algn="ctr">
              <a:lnSpc>
                <a:spcPct val="100000"/>
              </a:lnSpc>
              <a:spcBef>
                <a:spcPts val="0"/>
              </a:spcBef>
              <a:spcAft>
                <a:spcPts val="0"/>
              </a:spcAft>
              <a:buSzPts val="1400"/>
              <a:buChar char="●"/>
              <a:defRPr/>
            </a:lvl7pPr>
            <a:lvl8pPr lvl="7" rtl="0" algn="ctr">
              <a:lnSpc>
                <a:spcPct val="100000"/>
              </a:lnSpc>
              <a:spcBef>
                <a:spcPts val="0"/>
              </a:spcBef>
              <a:spcAft>
                <a:spcPts val="0"/>
              </a:spcAft>
              <a:buSzPts val="1400"/>
              <a:buChar char="○"/>
              <a:defRPr/>
            </a:lvl8pPr>
            <a:lvl9pPr lvl="8" rtl="0" algn="ctr">
              <a:lnSpc>
                <a:spcPct val="100000"/>
              </a:lnSpc>
              <a:spcBef>
                <a:spcPts val="0"/>
              </a:spcBef>
              <a:spcAft>
                <a:spcPts val="0"/>
              </a:spcAft>
              <a:buSzPts val="1400"/>
              <a:buChar char="■"/>
              <a:defRPr/>
            </a:lvl9pPr>
          </a:lstStyle>
          <a:p/>
        </p:txBody>
      </p:sp>
      <p:sp>
        <p:nvSpPr>
          <p:cNvPr id="737" name="Google Shape;737;p38"/>
          <p:cNvSpPr/>
          <p:nvPr/>
        </p:nvSpPr>
        <p:spPr>
          <a:xfrm>
            <a:off x="8590388" y="458225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8"/>
          <p:cNvSpPr/>
          <p:nvPr/>
        </p:nvSpPr>
        <p:spPr>
          <a:xfrm>
            <a:off x="8440946" y="4505150"/>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8"/>
          <p:cNvSpPr/>
          <p:nvPr/>
        </p:nvSpPr>
        <p:spPr>
          <a:xfrm>
            <a:off x="505500" y="4505138"/>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8"/>
          <p:cNvSpPr/>
          <p:nvPr/>
        </p:nvSpPr>
        <p:spPr>
          <a:xfrm>
            <a:off x="8423088" y="13254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8"/>
          <p:cNvSpPr/>
          <p:nvPr/>
        </p:nvSpPr>
        <p:spPr>
          <a:xfrm>
            <a:off x="8608246" y="5395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742" name="Shape 742"/>
        <p:cNvGrpSpPr/>
        <p:nvPr/>
      </p:nvGrpSpPr>
      <p:grpSpPr>
        <a:xfrm>
          <a:off x="0" y="0"/>
          <a:ext cx="0" cy="0"/>
          <a:chOff x="0" y="0"/>
          <a:chExt cx="0" cy="0"/>
        </a:xfrm>
      </p:grpSpPr>
      <p:grpSp>
        <p:nvGrpSpPr>
          <p:cNvPr id="743" name="Google Shape;743;p39"/>
          <p:cNvGrpSpPr/>
          <p:nvPr/>
        </p:nvGrpSpPr>
        <p:grpSpPr>
          <a:xfrm>
            <a:off x="-95605" y="-26"/>
            <a:ext cx="9239444" cy="5146319"/>
            <a:chOff x="175425" y="830850"/>
            <a:chExt cx="7196950" cy="4050625"/>
          </a:xfrm>
        </p:grpSpPr>
        <p:sp>
          <p:nvSpPr>
            <p:cNvPr id="744" name="Google Shape;744;p39"/>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9"/>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9"/>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9"/>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9"/>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9"/>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9"/>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9"/>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9"/>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9"/>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9"/>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9"/>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9"/>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9"/>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9"/>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9"/>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0" name="Google Shape;760;p39"/>
          <p:cNvGrpSpPr/>
          <p:nvPr/>
        </p:nvGrpSpPr>
        <p:grpSpPr>
          <a:xfrm>
            <a:off x="230598" y="237221"/>
            <a:ext cx="8682817" cy="4669057"/>
            <a:chOff x="871300" y="860425"/>
            <a:chExt cx="7401600" cy="3429600"/>
          </a:xfrm>
        </p:grpSpPr>
        <p:sp>
          <p:nvSpPr>
            <p:cNvPr id="761" name="Google Shape;761;p39"/>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9"/>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3" name="Google Shape;763;p3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64" name="Google Shape;764;p39"/>
          <p:cNvSpPr txBox="1"/>
          <p:nvPr>
            <p:ph idx="1" type="subTitle"/>
          </p:nvPr>
        </p:nvSpPr>
        <p:spPr>
          <a:xfrm>
            <a:off x="2582263" y="1376700"/>
            <a:ext cx="5095800" cy="9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5" name="Google Shape;765;p39"/>
          <p:cNvSpPr txBox="1"/>
          <p:nvPr>
            <p:ph idx="2" type="subTitle"/>
          </p:nvPr>
        </p:nvSpPr>
        <p:spPr>
          <a:xfrm>
            <a:off x="2582263" y="2442250"/>
            <a:ext cx="5095800" cy="9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6" name="Google Shape;766;p39"/>
          <p:cNvSpPr txBox="1"/>
          <p:nvPr>
            <p:ph idx="3" type="subTitle"/>
          </p:nvPr>
        </p:nvSpPr>
        <p:spPr>
          <a:xfrm>
            <a:off x="2582263" y="3507800"/>
            <a:ext cx="5095800" cy="975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67" name="Google Shape;767;p39"/>
          <p:cNvSpPr/>
          <p:nvPr/>
        </p:nvSpPr>
        <p:spPr>
          <a:xfrm>
            <a:off x="573238" y="43700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713221" y="289120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530800" y="1685738"/>
            <a:ext cx="197700" cy="1977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txBox="1"/>
          <p:nvPr>
            <p:ph hasCustomPrompt="1" idx="4" type="title"/>
          </p:nvPr>
        </p:nvSpPr>
        <p:spPr>
          <a:xfrm>
            <a:off x="1368050" y="1453250"/>
            <a:ext cx="1023300" cy="73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solidFill>
                  <a:schemeClr val="accen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a:r>
              <a:t>xx%</a:t>
            </a:r>
          </a:p>
        </p:txBody>
      </p:sp>
      <p:sp>
        <p:nvSpPr>
          <p:cNvPr id="771" name="Google Shape;771;p39"/>
          <p:cNvSpPr txBox="1"/>
          <p:nvPr>
            <p:ph hasCustomPrompt="1" idx="5" type="title"/>
          </p:nvPr>
        </p:nvSpPr>
        <p:spPr>
          <a:xfrm>
            <a:off x="1368050" y="2508675"/>
            <a:ext cx="1023300" cy="73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solidFill>
                  <a:schemeClr val="dk2"/>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a:r>
              <a:t>xx%</a:t>
            </a:r>
          </a:p>
        </p:txBody>
      </p:sp>
      <p:sp>
        <p:nvSpPr>
          <p:cNvPr id="772" name="Google Shape;772;p39"/>
          <p:cNvSpPr txBox="1"/>
          <p:nvPr>
            <p:ph hasCustomPrompt="1" idx="6" type="title"/>
          </p:nvPr>
        </p:nvSpPr>
        <p:spPr>
          <a:xfrm>
            <a:off x="1368050" y="3564100"/>
            <a:ext cx="1023300" cy="73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500"/>
              <a:buNone/>
              <a:defRPr sz="3000">
                <a:solidFill>
                  <a:schemeClr val="lt1"/>
                </a:solidFill>
              </a:defRPr>
            </a:lvl1pPr>
            <a:lvl2pPr lvl="1" rtl="0" algn="ctr">
              <a:spcBef>
                <a:spcPts val="0"/>
              </a:spcBef>
              <a:spcAft>
                <a:spcPts val="0"/>
              </a:spcAft>
              <a:buSzPts val="3500"/>
              <a:buNone/>
              <a:defRPr/>
            </a:lvl2pPr>
            <a:lvl3pPr lvl="2" rtl="0" algn="ctr">
              <a:spcBef>
                <a:spcPts val="0"/>
              </a:spcBef>
              <a:spcAft>
                <a:spcPts val="0"/>
              </a:spcAft>
              <a:buSzPts val="3500"/>
              <a:buNone/>
              <a:defRPr/>
            </a:lvl3pPr>
            <a:lvl4pPr lvl="3" rtl="0" algn="ctr">
              <a:spcBef>
                <a:spcPts val="0"/>
              </a:spcBef>
              <a:spcAft>
                <a:spcPts val="0"/>
              </a:spcAft>
              <a:buSzPts val="3500"/>
              <a:buNone/>
              <a:defRPr/>
            </a:lvl4pPr>
            <a:lvl5pPr lvl="4" rtl="0" algn="ctr">
              <a:spcBef>
                <a:spcPts val="0"/>
              </a:spcBef>
              <a:spcAft>
                <a:spcPts val="0"/>
              </a:spcAft>
              <a:buSzPts val="3500"/>
              <a:buNone/>
              <a:defRPr/>
            </a:lvl5pPr>
            <a:lvl6pPr lvl="5" rtl="0" algn="ctr">
              <a:spcBef>
                <a:spcPts val="0"/>
              </a:spcBef>
              <a:spcAft>
                <a:spcPts val="0"/>
              </a:spcAft>
              <a:buSzPts val="3500"/>
              <a:buNone/>
              <a:defRPr/>
            </a:lvl6pPr>
            <a:lvl7pPr lvl="6" rtl="0" algn="ctr">
              <a:spcBef>
                <a:spcPts val="0"/>
              </a:spcBef>
              <a:spcAft>
                <a:spcPts val="0"/>
              </a:spcAft>
              <a:buSzPts val="3500"/>
              <a:buNone/>
              <a:defRPr/>
            </a:lvl7pPr>
            <a:lvl8pPr lvl="7" rtl="0" algn="ctr">
              <a:spcBef>
                <a:spcPts val="0"/>
              </a:spcBef>
              <a:spcAft>
                <a:spcPts val="0"/>
              </a:spcAft>
              <a:buSzPts val="3500"/>
              <a:buNone/>
              <a:defRPr/>
            </a:lvl8pPr>
            <a:lvl9pPr lvl="8" rtl="0" algn="ctr">
              <a:spcBef>
                <a:spcPts val="0"/>
              </a:spcBef>
              <a:spcAft>
                <a:spcPts val="0"/>
              </a:spcAft>
              <a:buSzPts val="3500"/>
              <a:buNone/>
              <a:defRPr/>
            </a:lvl9pPr>
          </a:lstStyle>
          <a:p>
            <a:r>
              <a:t>xx%</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6_1">
    <p:spTree>
      <p:nvGrpSpPr>
        <p:cNvPr id="773" name="Shape 773"/>
        <p:cNvGrpSpPr/>
        <p:nvPr/>
      </p:nvGrpSpPr>
      <p:grpSpPr>
        <a:xfrm>
          <a:off x="0" y="0"/>
          <a:ext cx="0" cy="0"/>
          <a:chOff x="0" y="0"/>
          <a:chExt cx="0" cy="0"/>
        </a:xfrm>
      </p:grpSpPr>
      <p:grpSp>
        <p:nvGrpSpPr>
          <p:cNvPr id="774" name="Google Shape;774;p40"/>
          <p:cNvGrpSpPr/>
          <p:nvPr/>
        </p:nvGrpSpPr>
        <p:grpSpPr>
          <a:xfrm>
            <a:off x="-95605" y="-26"/>
            <a:ext cx="9239444" cy="5146319"/>
            <a:chOff x="175425" y="830850"/>
            <a:chExt cx="7196950" cy="4050625"/>
          </a:xfrm>
        </p:grpSpPr>
        <p:sp>
          <p:nvSpPr>
            <p:cNvPr id="775" name="Google Shape;775;p40"/>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0"/>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0"/>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0"/>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0"/>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0"/>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0"/>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0"/>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0"/>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0"/>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0"/>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0"/>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0"/>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0"/>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0"/>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0"/>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1" name="Google Shape;791;p40"/>
          <p:cNvGrpSpPr/>
          <p:nvPr/>
        </p:nvGrpSpPr>
        <p:grpSpPr>
          <a:xfrm>
            <a:off x="230598" y="237221"/>
            <a:ext cx="8682817" cy="4669057"/>
            <a:chOff x="871300" y="860425"/>
            <a:chExt cx="7401600" cy="3429600"/>
          </a:xfrm>
        </p:grpSpPr>
        <p:sp>
          <p:nvSpPr>
            <p:cNvPr id="792" name="Google Shape;792;p40"/>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0"/>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4" name="Google Shape;794;p4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795" name="Google Shape;795;p40"/>
          <p:cNvSpPr txBox="1"/>
          <p:nvPr>
            <p:ph idx="1" type="subTitle"/>
          </p:nvPr>
        </p:nvSpPr>
        <p:spPr>
          <a:xfrm>
            <a:off x="965700" y="3364552"/>
            <a:ext cx="2119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6" name="Google Shape;796;p40"/>
          <p:cNvSpPr txBox="1"/>
          <p:nvPr>
            <p:ph idx="2" type="subTitle"/>
          </p:nvPr>
        </p:nvSpPr>
        <p:spPr>
          <a:xfrm>
            <a:off x="3512400" y="3364551"/>
            <a:ext cx="2119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7" name="Google Shape;797;p40"/>
          <p:cNvSpPr txBox="1"/>
          <p:nvPr>
            <p:ph idx="3" type="subTitle"/>
          </p:nvPr>
        </p:nvSpPr>
        <p:spPr>
          <a:xfrm>
            <a:off x="6059100" y="3364552"/>
            <a:ext cx="2119200" cy="86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798" name="Google Shape;798;p40"/>
          <p:cNvSpPr txBox="1"/>
          <p:nvPr>
            <p:ph idx="4" type="subTitle"/>
          </p:nvPr>
        </p:nvSpPr>
        <p:spPr>
          <a:xfrm>
            <a:off x="965700" y="2568275"/>
            <a:ext cx="2119200" cy="86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799" name="Google Shape;799;p40"/>
          <p:cNvSpPr txBox="1"/>
          <p:nvPr>
            <p:ph idx="5" type="subTitle"/>
          </p:nvPr>
        </p:nvSpPr>
        <p:spPr>
          <a:xfrm>
            <a:off x="3512400" y="2568275"/>
            <a:ext cx="2119200" cy="86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0" name="Google Shape;800;p40"/>
          <p:cNvSpPr txBox="1"/>
          <p:nvPr>
            <p:ph idx="6" type="subTitle"/>
          </p:nvPr>
        </p:nvSpPr>
        <p:spPr>
          <a:xfrm>
            <a:off x="6059100" y="2568275"/>
            <a:ext cx="2119200" cy="869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01" name="Google Shape;801;p40"/>
          <p:cNvSpPr/>
          <p:nvPr/>
        </p:nvSpPr>
        <p:spPr>
          <a:xfrm>
            <a:off x="460350" y="4406288"/>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0"/>
          <p:cNvSpPr/>
          <p:nvPr/>
        </p:nvSpPr>
        <p:spPr>
          <a:xfrm>
            <a:off x="8546163" y="8011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0"/>
          <p:cNvSpPr/>
          <p:nvPr/>
        </p:nvSpPr>
        <p:spPr>
          <a:xfrm>
            <a:off x="580946" y="4156850"/>
            <a:ext cx="77100" cy="771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0"/>
          <p:cNvSpPr/>
          <p:nvPr/>
        </p:nvSpPr>
        <p:spPr>
          <a:xfrm>
            <a:off x="8392221" y="601150"/>
            <a:ext cx="77100" cy="771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6_1_1">
    <p:spTree>
      <p:nvGrpSpPr>
        <p:cNvPr id="805" name="Shape 805"/>
        <p:cNvGrpSpPr/>
        <p:nvPr/>
      </p:nvGrpSpPr>
      <p:grpSpPr>
        <a:xfrm>
          <a:off x="0" y="0"/>
          <a:ext cx="0" cy="0"/>
          <a:chOff x="0" y="0"/>
          <a:chExt cx="0" cy="0"/>
        </a:xfrm>
      </p:grpSpPr>
      <p:grpSp>
        <p:nvGrpSpPr>
          <p:cNvPr id="806" name="Google Shape;806;p41"/>
          <p:cNvGrpSpPr/>
          <p:nvPr/>
        </p:nvGrpSpPr>
        <p:grpSpPr>
          <a:xfrm>
            <a:off x="-95605" y="-26"/>
            <a:ext cx="9239444" cy="5146319"/>
            <a:chOff x="175425" y="830850"/>
            <a:chExt cx="7196950" cy="4050625"/>
          </a:xfrm>
        </p:grpSpPr>
        <p:sp>
          <p:nvSpPr>
            <p:cNvPr id="807" name="Google Shape;807;p41"/>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1"/>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1"/>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1"/>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1"/>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1"/>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1"/>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1"/>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1"/>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1"/>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1"/>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1"/>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1"/>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1"/>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1"/>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1"/>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3" name="Google Shape;823;p41"/>
          <p:cNvGrpSpPr/>
          <p:nvPr/>
        </p:nvGrpSpPr>
        <p:grpSpPr>
          <a:xfrm>
            <a:off x="230598" y="237221"/>
            <a:ext cx="8682817" cy="4669057"/>
            <a:chOff x="871300" y="860425"/>
            <a:chExt cx="7401600" cy="3429600"/>
          </a:xfrm>
        </p:grpSpPr>
        <p:sp>
          <p:nvSpPr>
            <p:cNvPr id="824" name="Google Shape;824;p41"/>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1"/>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6" name="Google Shape;826;p4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27" name="Google Shape;827;p41"/>
          <p:cNvSpPr txBox="1"/>
          <p:nvPr>
            <p:ph idx="1" type="subTitle"/>
          </p:nvPr>
        </p:nvSpPr>
        <p:spPr>
          <a:xfrm>
            <a:off x="1068825" y="1519725"/>
            <a:ext cx="2280300" cy="130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28" name="Google Shape;828;p41"/>
          <p:cNvSpPr txBox="1"/>
          <p:nvPr>
            <p:ph idx="2" type="subTitle"/>
          </p:nvPr>
        </p:nvSpPr>
        <p:spPr>
          <a:xfrm>
            <a:off x="3431835" y="1519725"/>
            <a:ext cx="2280300" cy="130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29" name="Google Shape;829;p41"/>
          <p:cNvSpPr txBox="1"/>
          <p:nvPr>
            <p:ph idx="3" type="subTitle"/>
          </p:nvPr>
        </p:nvSpPr>
        <p:spPr>
          <a:xfrm>
            <a:off x="5794878" y="1519725"/>
            <a:ext cx="2280300" cy="1307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30" name="Google Shape;830;p41"/>
          <p:cNvSpPr txBox="1"/>
          <p:nvPr>
            <p:ph idx="4" type="subTitle"/>
          </p:nvPr>
        </p:nvSpPr>
        <p:spPr>
          <a:xfrm>
            <a:off x="1068825" y="2827125"/>
            <a:ext cx="2280300" cy="47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18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1" name="Google Shape;831;p41"/>
          <p:cNvSpPr txBox="1"/>
          <p:nvPr>
            <p:ph idx="5" type="subTitle"/>
          </p:nvPr>
        </p:nvSpPr>
        <p:spPr>
          <a:xfrm>
            <a:off x="3431787" y="2827125"/>
            <a:ext cx="2280300" cy="47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18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2" name="Google Shape;832;p41"/>
          <p:cNvSpPr txBox="1"/>
          <p:nvPr>
            <p:ph idx="6" type="subTitle"/>
          </p:nvPr>
        </p:nvSpPr>
        <p:spPr>
          <a:xfrm>
            <a:off x="5794776" y="2827125"/>
            <a:ext cx="2280300" cy="477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18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33" name="Google Shape;833;p41"/>
          <p:cNvSpPr/>
          <p:nvPr/>
        </p:nvSpPr>
        <p:spPr>
          <a:xfrm>
            <a:off x="656813" y="4376300"/>
            <a:ext cx="112800" cy="1128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1"/>
          <p:cNvSpPr/>
          <p:nvPr/>
        </p:nvSpPr>
        <p:spPr>
          <a:xfrm>
            <a:off x="459125" y="40936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1"/>
          <p:cNvSpPr/>
          <p:nvPr/>
        </p:nvSpPr>
        <p:spPr>
          <a:xfrm>
            <a:off x="8505513" y="7333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836" name="Shape 836"/>
        <p:cNvGrpSpPr/>
        <p:nvPr/>
      </p:nvGrpSpPr>
      <p:grpSpPr>
        <a:xfrm>
          <a:off x="0" y="0"/>
          <a:ext cx="0" cy="0"/>
          <a:chOff x="0" y="0"/>
          <a:chExt cx="0" cy="0"/>
        </a:xfrm>
      </p:grpSpPr>
      <p:grpSp>
        <p:nvGrpSpPr>
          <p:cNvPr id="837" name="Google Shape;837;p42"/>
          <p:cNvGrpSpPr/>
          <p:nvPr/>
        </p:nvGrpSpPr>
        <p:grpSpPr>
          <a:xfrm>
            <a:off x="-95605" y="-26"/>
            <a:ext cx="9239444" cy="5146319"/>
            <a:chOff x="175425" y="830850"/>
            <a:chExt cx="7196950" cy="4050625"/>
          </a:xfrm>
        </p:grpSpPr>
        <p:sp>
          <p:nvSpPr>
            <p:cNvPr id="838" name="Google Shape;838;p42"/>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2"/>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2"/>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2"/>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2"/>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2"/>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2"/>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2"/>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2"/>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2"/>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2"/>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2"/>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2"/>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2"/>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2"/>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2"/>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4" name="Google Shape;854;p42"/>
          <p:cNvGrpSpPr/>
          <p:nvPr/>
        </p:nvGrpSpPr>
        <p:grpSpPr>
          <a:xfrm>
            <a:off x="230598" y="237221"/>
            <a:ext cx="8682817" cy="4669057"/>
            <a:chOff x="871300" y="860425"/>
            <a:chExt cx="7401600" cy="3429600"/>
          </a:xfrm>
        </p:grpSpPr>
        <p:sp>
          <p:nvSpPr>
            <p:cNvPr id="855" name="Google Shape;855;p42"/>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2"/>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4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58" name="Google Shape;858;p42"/>
          <p:cNvSpPr txBox="1"/>
          <p:nvPr>
            <p:ph idx="1" type="subTitle"/>
          </p:nvPr>
        </p:nvSpPr>
        <p:spPr>
          <a:xfrm>
            <a:off x="2223926" y="2013550"/>
            <a:ext cx="22455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59" name="Google Shape;859;p42"/>
          <p:cNvSpPr txBox="1"/>
          <p:nvPr>
            <p:ph idx="2" type="subTitle"/>
          </p:nvPr>
        </p:nvSpPr>
        <p:spPr>
          <a:xfrm>
            <a:off x="5827505" y="2013550"/>
            <a:ext cx="22455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0" name="Google Shape;860;p42"/>
          <p:cNvSpPr txBox="1"/>
          <p:nvPr>
            <p:ph idx="3" type="subTitle"/>
          </p:nvPr>
        </p:nvSpPr>
        <p:spPr>
          <a:xfrm>
            <a:off x="2223926" y="3446950"/>
            <a:ext cx="22455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1" name="Google Shape;861;p42"/>
          <p:cNvSpPr txBox="1"/>
          <p:nvPr>
            <p:ph idx="4" type="subTitle"/>
          </p:nvPr>
        </p:nvSpPr>
        <p:spPr>
          <a:xfrm>
            <a:off x="5827505" y="3446950"/>
            <a:ext cx="2245500" cy="665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62" name="Google Shape;862;p42"/>
          <p:cNvSpPr txBox="1"/>
          <p:nvPr>
            <p:ph idx="5" type="subTitle"/>
          </p:nvPr>
        </p:nvSpPr>
        <p:spPr>
          <a:xfrm>
            <a:off x="2223926" y="1729950"/>
            <a:ext cx="2245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3" name="Google Shape;863;p42"/>
          <p:cNvSpPr txBox="1"/>
          <p:nvPr>
            <p:ph idx="6" type="subTitle"/>
          </p:nvPr>
        </p:nvSpPr>
        <p:spPr>
          <a:xfrm>
            <a:off x="2223926" y="3163425"/>
            <a:ext cx="2245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4" name="Google Shape;864;p42"/>
          <p:cNvSpPr txBox="1"/>
          <p:nvPr>
            <p:ph idx="7" type="subTitle"/>
          </p:nvPr>
        </p:nvSpPr>
        <p:spPr>
          <a:xfrm>
            <a:off x="5827500" y="1729950"/>
            <a:ext cx="2245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5" name="Google Shape;865;p42"/>
          <p:cNvSpPr txBox="1"/>
          <p:nvPr>
            <p:ph idx="8" type="subTitle"/>
          </p:nvPr>
        </p:nvSpPr>
        <p:spPr>
          <a:xfrm>
            <a:off x="5827500" y="3163425"/>
            <a:ext cx="22455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66" name="Google Shape;866;p42"/>
          <p:cNvSpPr/>
          <p:nvPr/>
        </p:nvSpPr>
        <p:spPr>
          <a:xfrm>
            <a:off x="8331925" y="4505138"/>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2"/>
          <p:cNvSpPr/>
          <p:nvPr/>
        </p:nvSpPr>
        <p:spPr>
          <a:xfrm>
            <a:off x="8529621" y="432977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2"/>
          <p:cNvSpPr/>
          <p:nvPr/>
        </p:nvSpPr>
        <p:spPr>
          <a:xfrm>
            <a:off x="719996" y="440687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2"/>
          <p:cNvSpPr/>
          <p:nvPr/>
        </p:nvSpPr>
        <p:spPr>
          <a:xfrm>
            <a:off x="562238" y="421697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870" name="Shape 870"/>
        <p:cNvGrpSpPr/>
        <p:nvPr/>
      </p:nvGrpSpPr>
      <p:grpSpPr>
        <a:xfrm>
          <a:off x="0" y="0"/>
          <a:ext cx="0" cy="0"/>
          <a:chOff x="0" y="0"/>
          <a:chExt cx="0" cy="0"/>
        </a:xfrm>
      </p:grpSpPr>
      <p:grpSp>
        <p:nvGrpSpPr>
          <p:cNvPr id="871" name="Google Shape;871;p43"/>
          <p:cNvGrpSpPr/>
          <p:nvPr/>
        </p:nvGrpSpPr>
        <p:grpSpPr>
          <a:xfrm>
            <a:off x="-95605" y="-26"/>
            <a:ext cx="9239444" cy="5146319"/>
            <a:chOff x="175425" y="830850"/>
            <a:chExt cx="7196950" cy="4050625"/>
          </a:xfrm>
        </p:grpSpPr>
        <p:sp>
          <p:nvSpPr>
            <p:cNvPr id="872" name="Google Shape;872;p43"/>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3"/>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3"/>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3"/>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3"/>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3"/>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3"/>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3"/>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3"/>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3"/>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3"/>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3"/>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3"/>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3"/>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3"/>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3"/>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8" name="Google Shape;888;p43"/>
          <p:cNvGrpSpPr/>
          <p:nvPr/>
        </p:nvGrpSpPr>
        <p:grpSpPr>
          <a:xfrm>
            <a:off x="230598" y="237221"/>
            <a:ext cx="8682817" cy="4669057"/>
            <a:chOff x="871300" y="860425"/>
            <a:chExt cx="7401600" cy="3429600"/>
          </a:xfrm>
        </p:grpSpPr>
        <p:sp>
          <p:nvSpPr>
            <p:cNvPr id="889" name="Google Shape;889;p43"/>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3"/>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1" name="Google Shape;891;p4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892" name="Google Shape;892;p43"/>
          <p:cNvSpPr txBox="1"/>
          <p:nvPr>
            <p:ph idx="1" type="subTitle"/>
          </p:nvPr>
        </p:nvSpPr>
        <p:spPr>
          <a:xfrm>
            <a:off x="790252" y="2135836"/>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3" name="Google Shape;893;p43"/>
          <p:cNvSpPr txBox="1"/>
          <p:nvPr>
            <p:ph idx="2" type="subTitle"/>
          </p:nvPr>
        </p:nvSpPr>
        <p:spPr>
          <a:xfrm>
            <a:off x="3487500" y="2135836"/>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4" name="Google Shape;894;p43"/>
          <p:cNvSpPr txBox="1"/>
          <p:nvPr>
            <p:ph idx="3" type="subTitle"/>
          </p:nvPr>
        </p:nvSpPr>
        <p:spPr>
          <a:xfrm>
            <a:off x="790252" y="3645428"/>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5" name="Google Shape;895;p43"/>
          <p:cNvSpPr txBox="1"/>
          <p:nvPr>
            <p:ph idx="4" type="subTitle"/>
          </p:nvPr>
        </p:nvSpPr>
        <p:spPr>
          <a:xfrm>
            <a:off x="3487500" y="3645428"/>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6" name="Google Shape;896;p43"/>
          <p:cNvSpPr txBox="1"/>
          <p:nvPr>
            <p:ph idx="5" type="subTitle"/>
          </p:nvPr>
        </p:nvSpPr>
        <p:spPr>
          <a:xfrm>
            <a:off x="6184748" y="2135836"/>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7" name="Google Shape;897;p43"/>
          <p:cNvSpPr txBox="1"/>
          <p:nvPr>
            <p:ph idx="6" type="subTitle"/>
          </p:nvPr>
        </p:nvSpPr>
        <p:spPr>
          <a:xfrm>
            <a:off x="6184748" y="3645428"/>
            <a:ext cx="2169000" cy="484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898" name="Google Shape;898;p43"/>
          <p:cNvSpPr txBox="1"/>
          <p:nvPr>
            <p:ph idx="7" type="subTitle"/>
          </p:nvPr>
        </p:nvSpPr>
        <p:spPr>
          <a:xfrm>
            <a:off x="794602" y="1912275"/>
            <a:ext cx="2160300" cy="3771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899" name="Google Shape;899;p43"/>
          <p:cNvSpPr txBox="1"/>
          <p:nvPr>
            <p:ph idx="8" type="subTitle"/>
          </p:nvPr>
        </p:nvSpPr>
        <p:spPr>
          <a:xfrm>
            <a:off x="3491850" y="1912275"/>
            <a:ext cx="21603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0" name="Google Shape;900;p43"/>
          <p:cNvSpPr txBox="1"/>
          <p:nvPr>
            <p:ph idx="9" type="subTitle"/>
          </p:nvPr>
        </p:nvSpPr>
        <p:spPr>
          <a:xfrm>
            <a:off x="6189098" y="1912275"/>
            <a:ext cx="21603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1" name="Google Shape;901;p43"/>
          <p:cNvSpPr txBox="1"/>
          <p:nvPr>
            <p:ph idx="13" type="subTitle"/>
          </p:nvPr>
        </p:nvSpPr>
        <p:spPr>
          <a:xfrm>
            <a:off x="794602" y="3344529"/>
            <a:ext cx="21603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2" name="Google Shape;902;p43"/>
          <p:cNvSpPr txBox="1"/>
          <p:nvPr>
            <p:ph idx="14" type="subTitle"/>
          </p:nvPr>
        </p:nvSpPr>
        <p:spPr>
          <a:xfrm>
            <a:off x="3491850" y="3344529"/>
            <a:ext cx="21603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3" name="Google Shape;903;p43"/>
          <p:cNvSpPr txBox="1"/>
          <p:nvPr>
            <p:ph idx="15" type="subTitle"/>
          </p:nvPr>
        </p:nvSpPr>
        <p:spPr>
          <a:xfrm>
            <a:off x="6189098" y="3344529"/>
            <a:ext cx="2160300" cy="3771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gn="ctr">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gn="ctr">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gn="ctr">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gn="ctr">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gn="ctr">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gn="ctr">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gn="ctr">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p:txBody>
      </p:sp>
      <p:sp>
        <p:nvSpPr>
          <p:cNvPr id="904" name="Google Shape;904;p43"/>
          <p:cNvSpPr/>
          <p:nvPr/>
        </p:nvSpPr>
        <p:spPr>
          <a:xfrm>
            <a:off x="515525" y="746138"/>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3"/>
          <p:cNvSpPr/>
          <p:nvPr/>
        </p:nvSpPr>
        <p:spPr>
          <a:xfrm>
            <a:off x="600413" y="443062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3"/>
          <p:cNvSpPr/>
          <p:nvPr/>
        </p:nvSpPr>
        <p:spPr>
          <a:xfrm>
            <a:off x="8537913" y="4388300"/>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3"/>
          <p:cNvSpPr/>
          <p:nvPr/>
        </p:nvSpPr>
        <p:spPr>
          <a:xfrm>
            <a:off x="8392221" y="460400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3"/>
          <p:cNvSpPr/>
          <p:nvPr/>
        </p:nvSpPr>
        <p:spPr>
          <a:xfrm>
            <a:off x="851571" y="500950"/>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909" name="Shape 909"/>
        <p:cNvGrpSpPr/>
        <p:nvPr/>
      </p:nvGrpSpPr>
      <p:grpSpPr>
        <a:xfrm>
          <a:off x="0" y="0"/>
          <a:ext cx="0" cy="0"/>
          <a:chOff x="0" y="0"/>
          <a:chExt cx="0" cy="0"/>
        </a:xfrm>
      </p:grpSpPr>
      <p:grpSp>
        <p:nvGrpSpPr>
          <p:cNvPr id="910" name="Google Shape;910;p44"/>
          <p:cNvGrpSpPr/>
          <p:nvPr/>
        </p:nvGrpSpPr>
        <p:grpSpPr>
          <a:xfrm>
            <a:off x="-95605" y="-26"/>
            <a:ext cx="9239444" cy="5146319"/>
            <a:chOff x="175425" y="830850"/>
            <a:chExt cx="7196950" cy="4050625"/>
          </a:xfrm>
        </p:grpSpPr>
        <p:sp>
          <p:nvSpPr>
            <p:cNvPr id="911" name="Google Shape;911;p44"/>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4"/>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4"/>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4"/>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4"/>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4"/>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4"/>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4"/>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4"/>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4"/>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4"/>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4"/>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4"/>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4"/>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4"/>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4"/>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7" name="Google Shape;927;p44"/>
          <p:cNvGrpSpPr/>
          <p:nvPr/>
        </p:nvGrpSpPr>
        <p:grpSpPr>
          <a:xfrm>
            <a:off x="230598" y="237221"/>
            <a:ext cx="8682817" cy="4669057"/>
            <a:chOff x="871300" y="860425"/>
            <a:chExt cx="7401600" cy="3429600"/>
          </a:xfrm>
        </p:grpSpPr>
        <p:sp>
          <p:nvSpPr>
            <p:cNvPr id="928" name="Google Shape;928;p44"/>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4"/>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0" name="Google Shape;930;p44"/>
          <p:cNvSpPr txBox="1"/>
          <p:nvPr>
            <p:ph hasCustomPrompt="1" type="title"/>
          </p:nvPr>
        </p:nvSpPr>
        <p:spPr>
          <a:xfrm>
            <a:off x="2223600" y="659130"/>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31" name="Google Shape;931;p44"/>
          <p:cNvSpPr txBox="1"/>
          <p:nvPr>
            <p:ph idx="1" type="subTitle"/>
          </p:nvPr>
        </p:nvSpPr>
        <p:spPr>
          <a:xfrm>
            <a:off x="2223600" y="1264732"/>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32" name="Google Shape;932;p44"/>
          <p:cNvSpPr txBox="1"/>
          <p:nvPr>
            <p:ph hasCustomPrompt="1" idx="2" type="title"/>
          </p:nvPr>
        </p:nvSpPr>
        <p:spPr>
          <a:xfrm>
            <a:off x="2223600" y="1943216"/>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33" name="Google Shape;933;p44"/>
          <p:cNvSpPr txBox="1"/>
          <p:nvPr>
            <p:ph idx="3" type="subTitle"/>
          </p:nvPr>
        </p:nvSpPr>
        <p:spPr>
          <a:xfrm>
            <a:off x="2223600" y="2565751"/>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34" name="Google Shape;934;p44"/>
          <p:cNvSpPr txBox="1"/>
          <p:nvPr>
            <p:ph hasCustomPrompt="1" idx="4" type="title"/>
          </p:nvPr>
        </p:nvSpPr>
        <p:spPr>
          <a:xfrm>
            <a:off x="2223600" y="3254543"/>
            <a:ext cx="4696800" cy="7689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4500"/>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35" name="Google Shape;935;p44"/>
          <p:cNvSpPr txBox="1"/>
          <p:nvPr>
            <p:ph idx="5" type="subTitle"/>
          </p:nvPr>
        </p:nvSpPr>
        <p:spPr>
          <a:xfrm>
            <a:off x="2223600" y="3885570"/>
            <a:ext cx="4696800" cy="598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PT Sans"/>
              <a:buNone/>
              <a:defRPr sz="1700">
                <a:solidFill>
                  <a:schemeClr val="dk1"/>
                </a:solidFill>
              </a:defRPr>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936" name="Google Shape;936;p44"/>
          <p:cNvSpPr/>
          <p:nvPr/>
        </p:nvSpPr>
        <p:spPr>
          <a:xfrm>
            <a:off x="559525" y="602088"/>
            <a:ext cx="197700" cy="1977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4"/>
          <p:cNvSpPr/>
          <p:nvPr/>
        </p:nvSpPr>
        <p:spPr>
          <a:xfrm>
            <a:off x="798946" y="890850"/>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4"/>
          <p:cNvSpPr/>
          <p:nvPr/>
        </p:nvSpPr>
        <p:spPr>
          <a:xfrm>
            <a:off x="8317963" y="4495475"/>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4"/>
          <p:cNvSpPr/>
          <p:nvPr/>
        </p:nvSpPr>
        <p:spPr>
          <a:xfrm>
            <a:off x="8479921" y="415752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4"/>
          <p:cNvSpPr/>
          <p:nvPr/>
        </p:nvSpPr>
        <p:spPr>
          <a:xfrm>
            <a:off x="713221" y="437012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4"/>
          <p:cNvSpPr/>
          <p:nvPr/>
        </p:nvSpPr>
        <p:spPr>
          <a:xfrm>
            <a:off x="551263" y="413967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4"/>
          <p:cNvSpPr/>
          <p:nvPr/>
        </p:nvSpPr>
        <p:spPr>
          <a:xfrm>
            <a:off x="8335821" y="3896675"/>
            <a:ext cx="77100" cy="771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4"/>
          <p:cNvSpPr/>
          <p:nvPr/>
        </p:nvSpPr>
        <p:spPr>
          <a:xfrm>
            <a:off x="8507950" y="67021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4"/>
          <p:cNvSpPr/>
          <p:nvPr/>
        </p:nvSpPr>
        <p:spPr>
          <a:xfrm>
            <a:off x="8392221" y="593125"/>
            <a:ext cx="77100" cy="771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
    <p:spTree>
      <p:nvGrpSpPr>
        <p:cNvPr id="945" name="Shape 945"/>
        <p:cNvGrpSpPr/>
        <p:nvPr/>
      </p:nvGrpSpPr>
      <p:grpSpPr>
        <a:xfrm>
          <a:off x="0" y="0"/>
          <a:ext cx="0" cy="0"/>
          <a:chOff x="0" y="0"/>
          <a:chExt cx="0" cy="0"/>
        </a:xfrm>
      </p:grpSpPr>
      <p:grpSp>
        <p:nvGrpSpPr>
          <p:cNvPr id="946" name="Google Shape;946;p45"/>
          <p:cNvGrpSpPr/>
          <p:nvPr/>
        </p:nvGrpSpPr>
        <p:grpSpPr>
          <a:xfrm>
            <a:off x="-95605" y="-26"/>
            <a:ext cx="9239444" cy="5146319"/>
            <a:chOff x="175425" y="830850"/>
            <a:chExt cx="7196950" cy="4050625"/>
          </a:xfrm>
        </p:grpSpPr>
        <p:sp>
          <p:nvSpPr>
            <p:cNvPr id="947" name="Google Shape;947;p45"/>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5"/>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5"/>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5"/>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5"/>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5"/>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5"/>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5"/>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5"/>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5"/>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5"/>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5"/>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5"/>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5"/>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5"/>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5"/>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3" name="Google Shape;963;p45"/>
          <p:cNvGrpSpPr/>
          <p:nvPr/>
        </p:nvGrpSpPr>
        <p:grpSpPr>
          <a:xfrm>
            <a:off x="230598" y="237221"/>
            <a:ext cx="8682817" cy="4669057"/>
            <a:chOff x="871300" y="860425"/>
            <a:chExt cx="7401600" cy="3429600"/>
          </a:xfrm>
        </p:grpSpPr>
        <p:sp>
          <p:nvSpPr>
            <p:cNvPr id="964" name="Google Shape;964;p45"/>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5"/>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6" name="Google Shape;966;p45"/>
          <p:cNvSpPr txBox="1"/>
          <p:nvPr>
            <p:ph hasCustomPrompt="1" type="title"/>
          </p:nvPr>
        </p:nvSpPr>
        <p:spPr>
          <a:xfrm>
            <a:off x="938525" y="2873550"/>
            <a:ext cx="21732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dk2"/>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67" name="Google Shape;967;p45"/>
          <p:cNvSpPr txBox="1"/>
          <p:nvPr>
            <p:ph idx="1" type="subTitle"/>
          </p:nvPr>
        </p:nvSpPr>
        <p:spPr>
          <a:xfrm>
            <a:off x="938525" y="379515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68" name="Google Shape;968;p45"/>
          <p:cNvSpPr txBox="1"/>
          <p:nvPr>
            <p:ph idx="2" type="subTitle"/>
          </p:nvPr>
        </p:nvSpPr>
        <p:spPr>
          <a:xfrm>
            <a:off x="938525" y="3439275"/>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69" name="Google Shape;969;p45"/>
          <p:cNvSpPr txBox="1"/>
          <p:nvPr>
            <p:ph hasCustomPrompt="1" idx="3" type="title"/>
          </p:nvPr>
        </p:nvSpPr>
        <p:spPr>
          <a:xfrm>
            <a:off x="3485350" y="2873550"/>
            <a:ext cx="21732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accen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0" name="Google Shape;970;p45"/>
          <p:cNvSpPr txBox="1"/>
          <p:nvPr>
            <p:ph idx="4" type="subTitle"/>
          </p:nvPr>
        </p:nvSpPr>
        <p:spPr>
          <a:xfrm>
            <a:off x="3485400" y="379515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71" name="Google Shape;971;p45"/>
          <p:cNvSpPr txBox="1"/>
          <p:nvPr>
            <p:ph idx="5" type="subTitle"/>
          </p:nvPr>
        </p:nvSpPr>
        <p:spPr>
          <a:xfrm>
            <a:off x="3485400" y="3439275"/>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72" name="Google Shape;972;p45"/>
          <p:cNvSpPr txBox="1"/>
          <p:nvPr>
            <p:ph hasCustomPrompt="1" idx="6" type="title"/>
          </p:nvPr>
        </p:nvSpPr>
        <p:spPr>
          <a:xfrm>
            <a:off x="6032275" y="2873550"/>
            <a:ext cx="2173200" cy="406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6000"/>
              <a:buNone/>
              <a:defRPr sz="30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a:r>
              <a:t>xx%</a:t>
            </a:r>
          </a:p>
        </p:txBody>
      </p:sp>
      <p:sp>
        <p:nvSpPr>
          <p:cNvPr id="973" name="Google Shape;973;p45"/>
          <p:cNvSpPr txBox="1"/>
          <p:nvPr>
            <p:ph idx="7" type="subTitle"/>
          </p:nvPr>
        </p:nvSpPr>
        <p:spPr>
          <a:xfrm>
            <a:off x="6032275" y="3795150"/>
            <a:ext cx="2173200" cy="759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400"/>
              <a:buFont typeface="PT Sans"/>
              <a:buNone/>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Font typeface="PT Sans"/>
              <a:buNone/>
              <a:defRPr sz="2100">
                <a:latin typeface="PT Sans"/>
                <a:ea typeface="PT Sans"/>
                <a:cs typeface="PT Sans"/>
                <a:sym typeface="PT Sans"/>
              </a:defRPr>
            </a:lvl4pPr>
            <a:lvl5pPr lvl="4" rtl="0" algn="ctr">
              <a:lnSpc>
                <a:spcPct val="100000"/>
              </a:lnSpc>
              <a:spcBef>
                <a:spcPts val="0"/>
              </a:spcBef>
              <a:spcAft>
                <a:spcPts val="0"/>
              </a:spcAft>
              <a:buSzPts val="2100"/>
              <a:buFont typeface="PT Sans"/>
              <a:buNone/>
              <a:defRPr sz="2100">
                <a:latin typeface="PT Sans"/>
                <a:ea typeface="PT Sans"/>
                <a:cs typeface="PT Sans"/>
                <a:sym typeface="PT Sans"/>
              </a:defRPr>
            </a:lvl5pPr>
            <a:lvl6pPr lvl="5" rtl="0" algn="ctr">
              <a:lnSpc>
                <a:spcPct val="100000"/>
              </a:lnSpc>
              <a:spcBef>
                <a:spcPts val="0"/>
              </a:spcBef>
              <a:spcAft>
                <a:spcPts val="0"/>
              </a:spcAft>
              <a:buSzPts val="2100"/>
              <a:buFont typeface="PT Sans"/>
              <a:buNone/>
              <a:defRPr sz="2100">
                <a:latin typeface="PT Sans"/>
                <a:ea typeface="PT Sans"/>
                <a:cs typeface="PT Sans"/>
                <a:sym typeface="PT Sans"/>
              </a:defRPr>
            </a:lvl6pPr>
            <a:lvl7pPr lvl="6" rtl="0" algn="ctr">
              <a:lnSpc>
                <a:spcPct val="100000"/>
              </a:lnSpc>
              <a:spcBef>
                <a:spcPts val="0"/>
              </a:spcBef>
              <a:spcAft>
                <a:spcPts val="0"/>
              </a:spcAft>
              <a:buSzPts val="2100"/>
              <a:buFont typeface="PT Sans"/>
              <a:buNone/>
              <a:defRPr sz="2100">
                <a:latin typeface="PT Sans"/>
                <a:ea typeface="PT Sans"/>
                <a:cs typeface="PT Sans"/>
                <a:sym typeface="PT Sans"/>
              </a:defRPr>
            </a:lvl7pPr>
            <a:lvl8pPr lvl="7" rtl="0" algn="ctr">
              <a:lnSpc>
                <a:spcPct val="100000"/>
              </a:lnSpc>
              <a:spcBef>
                <a:spcPts val="0"/>
              </a:spcBef>
              <a:spcAft>
                <a:spcPts val="0"/>
              </a:spcAft>
              <a:buSzPts val="2100"/>
              <a:buFont typeface="PT Sans"/>
              <a:buNone/>
              <a:defRPr sz="2100">
                <a:latin typeface="PT Sans"/>
                <a:ea typeface="PT Sans"/>
                <a:cs typeface="PT Sans"/>
                <a:sym typeface="PT Sans"/>
              </a:defRPr>
            </a:lvl8pPr>
            <a:lvl9pPr lvl="8" rtl="0" algn="ctr">
              <a:lnSpc>
                <a:spcPct val="100000"/>
              </a:lnSpc>
              <a:spcBef>
                <a:spcPts val="0"/>
              </a:spcBef>
              <a:spcAft>
                <a:spcPts val="0"/>
              </a:spcAft>
              <a:buSzPts val="2100"/>
              <a:buFont typeface="PT Sans"/>
              <a:buNone/>
              <a:defRPr sz="2100">
                <a:latin typeface="PT Sans"/>
                <a:ea typeface="PT Sans"/>
                <a:cs typeface="PT Sans"/>
                <a:sym typeface="PT Sans"/>
              </a:defRPr>
            </a:lvl9pPr>
          </a:lstStyle>
          <a:p/>
        </p:txBody>
      </p:sp>
      <p:sp>
        <p:nvSpPr>
          <p:cNvPr id="974" name="Google Shape;974;p45"/>
          <p:cNvSpPr txBox="1"/>
          <p:nvPr>
            <p:ph idx="8" type="subTitle"/>
          </p:nvPr>
        </p:nvSpPr>
        <p:spPr>
          <a:xfrm>
            <a:off x="6032275" y="3439275"/>
            <a:ext cx="2173200" cy="440400"/>
          </a:xfrm>
          <a:prstGeom prst="rect">
            <a:avLst/>
          </a:prstGeom>
        </p:spPr>
        <p:txBody>
          <a:bodyPr anchorCtr="0" anchor="b"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Bebas Neue"/>
              <a:buNone/>
              <a:defRPr b="1" sz="2200">
                <a:solidFill>
                  <a:schemeClr val="dk1"/>
                </a:solidFill>
                <a:latin typeface="Corben"/>
                <a:ea typeface="Corben"/>
                <a:cs typeface="Corben"/>
                <a:sym typeface="Corben"/>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975" name="Google Shape;975;p45"/>
          <p:cNvSpPr txBox="1"/>
          <p:nvPr>
            <p:ph idx="9"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976" name="Google Shape;976;p45"/>
          <p:cNvSpPr/>
          <p:nvPr/>
        </p:nvSpPr>
        <p:spPr>
          <a:xfrm>
            <a:off x="446250" y="936638"/>
            <a:ext cx="197700" cy="1977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5"/>
          <p:cNvSpPr/>
          <p:nvPr/>
        </p:nvSpPr>
        <p:spPr>
          <a:xfrm>
            <a:off x="674671" y="69282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5"/>
          <p:cNvSpPr/>
          <p:nvPr/>
        </p:nvSpPr>
        <p:spPr>
          <a:xfrm>
            <a:off x="8579188" y="4491200"/>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5"/>
          <p:cNvSpPr/>
          <p:nvPr/>
        </p:nvSpPr>
        <p:spPr>
          <a:xfrm>
            <a:off x="566846" y="44141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5"/>
          <p:cNvSpPr/>
          <p:nvPr/>
        </p:nvSpPr>
        <p:spPr>
          <a:xfrm>
            <a:off x="8502096" y="4213550"/>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5"/>
          <p:cNvSpPr/>
          <p:nvPr/>
        </p:nvSpPr>
        <p:spPr>
          <a:xfrm>
            <a:off x="8272271" y="1311525"/>
            <a:ext cx="77100" cy="771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_1">
    <p:spTree>
      <p:nvGrpSpPr>
        <p:cNvPr id="982" name="Shape 982"/>
        <p:cNvGrpSpPr/>
        <p:nvPr/>
      </p:nvGrpSpPr>
      <p:grpSpPr>
        <a:xfrm>
          <a:off x="0" y="0"/>
          <a:ext cx="0" cy="0"/>
          <a:chOff x="0" y="0"/>
          <a:chExt cx="0" cy="0"/>
        </a:xfrm>
      </p:grpSpPr>
      <p:grpSp>
        <p:nvGrpSpPr>
          <p:cNvPr id="983" name="Google Shape;983;p46"/>
          <p:cNvGrpSpPr/>
          <p:nvPr/>
        </p:nvGrpSpPr>
        <p:grpSpPr>
          <a:xfrm>
            <a:off x="-95605" y="-26"/>
            <a:ext cx="9239444" cy="5146319"/>
            <a:chOff x="175425" y="830850"/>
            <a:chExt cx="7196950" cy="4050625"/>
          </a:xfrm>
        </p:grpSpPr>
        <p:sp>
          <p:nvSpPr>
            <p:cNvPr id="984" name="Google Shape;984;p46"/>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6"/>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6"/>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6"/>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6"/>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6"/>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6"/>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6"/>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6"/>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6"/>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6"/>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6"/>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6"/>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6"/>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6"/>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6"/>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0" name="Google Shape;1000;p46"/>
          <p:cNvGrpSpPr/>
          <p:nvPr/>
        </p:nvGrpSpPr>
        <p:grpSpPr>
          <a:xfrm>
            <a:off x="230598" y="237221"/>
            <a:ext cx="8682817" cy="4669057"/>
            <a:chOff x="871300" y="860425"/>
            <a:chExt cx="7401600" cy="3429600"/>
          </a:xfrm>
        </p:grpSpPr>
        <p:sp>
          <p:nvSpPr>
            <p:cNvPr id="1001" name="Google Shape;1001;p46"/>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6"/>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3" name="Google Shape;1003;p46"/>
          <p:cNvSpPr txBox="1"/>
          <p:nvPr>
            <p:ph type="title"/>
          </p:nvPr>
        </p:nvSpPr>
        <p:spPr>
          <a:xfrm>
            <a:off x="1495650" y="540000"/>
            <a:ext cx="6152700" cy="1058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500"/>
              <a:buNone/>
              <a:defRPr sz="64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p:txBody>
      </p:sp>
      <p:sp>
        <p:nvSpPr>
          <p:cNvPr id="1004" name="Google Shape;1004;p46"/>
          <p:cNvSpPr txBox="1"/>
          <p:nvPr>
            <p:ph idx="1" type="subTitle"/>
          </p:nvPr>
        </p:nvSpPr>
        <p:spPr>
          <a:xfrm>
            <a:off x="2347900" y="1608600"/>
            <a:ext cx="4448100" cy="1421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1600"/>
              </a:spcBef>
              <a:spcAft>
                <a:spcPts val="0"/>
              </a:spcAft>
              <a:buSzPts val="1400"/>
              <a:buNone/>
              <a:defRPr/>
            </a:lvl3pPr>
            <a:lvl4pPr lvl="3" rtl="0" algn="ctr">
              <a:lnSpc>
                <a:spcPct val="100000"/>
              </a:lnSpc>
              <a:spcBef>
                <a:spcPts val="1600"/>
              </a:spcBef>
              <a:spcAft>
                <a:spcPts val="0"/>
              </a:spcAft>
              <a:buSzPts val="1400"/>
              <a:buNone/>
              <a:defRPr/>
            </a:lvl4pPr>
            <a:lvl5pPr lvl="4" rtl="0" algn="ctr">
              <a:lnSpc>
                <a:spcPct val="100000"/>
              </a:lnSpc>
              <a:spcBef>
                <a:spcPts val="1600"/>
              </a:spcBef>
              <a:spcAft>
                <a:spcPts val="0"/>
              </a:spcAft>
              <a:buSzPts val="1400"/>
              <a:buNone/>
              <a:defRPr/>
            </a:lvl5pPr>
            <a:lvl6pPr lvl="5" rtl="0" algn="ctr">
              <a:lnSpc>
                <a:spcPct val="100000"/>
              </a:lnSpc>
              <a:spcBef>
                <a:spcPts val="1600"/>
              </a:spcBef>
              <a:spcAft>
                <a:spcPts val="0"/>
              </a:spcAft>
              <a:buSzPts val="1400"/>
              <a:buNone/>
              <a:defRPr/>
            </a:lvl6pPr>
            <a:lvl7pPr lvl="6" rtl="0" algn="ctr">
              <a:lnSpc>
                <a:spcPct val="100000"/>
              </a:lnSpc>
              <a:spcBef>
                <a:spcPts val="1600"/>
              </a:spcBef>
              <a:spcAft>
                <a:spcPts val="0"/>
              </a:spcAft>
              <a:buSzPts val="1400"/>
              <a:buNone/>
              <a:defRPr/>
            </a:lvl7pPr>
            <a:lvl8pPr lvl="7" rtl="0" algn="ctr">
              <a:lnSpc>
                <a:spcPct val="100000"/>
              </a:lnSpc>
              <a:spcBef>
                <a:spcPts val="1600"/>
              </a:spcBef>
              <a:spcAft>
                <a:spcPts val="0"/>
              </a:spcAft>
              <a:buSzPts val="1400"/>
              <a:buNone/>
              <a:defRPr/>
            </a:lvl8pPr>
            <a:lvl9pPr lvl="8" rtl="0" algn="ctr">
              <a:lnSpc>
                <a:spcPct val="100000"/>
              </a:lnSpc>
              <a:spcBef>
                <a:spcPts val="1600"/>
              </a:spcBef>
              <a:spcAft>
                <a:spcPts val="1600"/>
              </a:spcAft>
              <a:buSzPts val="1400"/>
              <a:buNone/>
              <a:defRPr/>
            </a:lvl9pPr>
          </a:lstStyle>
          <a:p/>
        </p:txBody>
      </p:sp>
      <p:sp>
        <p:nvSpPr>
          <p:cNvPr id="1005" name="Google Shape;1005;p46"/>
          <p:cNvSpPr/>
          <p:nvPr/>
        </p:nvSpPr>
        <p:spPr>
          <a:xfrm>
            <a:off x="614375" y="64081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6"/>
          <p:cNvSpPr/>
          <p:nvPr/>
        </p:nvSpPr>
        <p:spPr>
          <a:xfrm>
            <a:off x="857913" y="10129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6"/>
          <p:cNvSpPr/>
          <p:nvPr/>
        </p:nvSpPr>
        <p:spPr>
          <a:xfrm>
            <a:off x="8430775" y="2787363"/>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6"/>
          <p:cNvSpPr/>
          <p:nvPr/>
        </p:nvSpPr>
        <p:spPr>
          <a:xfrm>
            <a:off x="537271" y="2045813"/>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6"/>
          <p:cNvSpPr/>
          <p:nvPr/>
        </p:nvSpPr>
        <p:spPr>
          <a:xfrm>
            <a:off x="614363" y="43046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6"/>
          <p:cNvSpPr/>
          <p:nvPr/>
        </p:nvSpPr>
        <p:spPr>
          <a:xfrm>
            <a:off x="812071" y="45269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6"/>
          <p:cNvSpPr/>
          <p:nvPr/>
        </p:nvSpPr>
        <p:spPr>
          <a:xfrm>
            <a:off x="8182263" y="13078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6"/>
          <p:cNvSpPr/>
          <p:nvPr/>
        </p:nvSpPr>
        <p:spPr>
          <a:xfrm>
            <a:off x="8392221" y="108092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6"/>
          <p:cNvSpPr txBox="1"/>
          <p:nvPr/>
        </p:nvSpPr>
        <p:spPr>
          <a:xfrm>
            <a:off x="2099100" y="3830700"/>
            <a:ext cx="4945800" cy="5562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b="1" lang="en" sz="1200">
                <a:solidFill>
                  <a:schemeClr val="dk1"/>
                </a:solidFill>
                <a:latin typeface="Archivo"/>
                <a:ea typeface="Archivo"/>
                <a:cs typeface="Archivo"/>
                <a:sym typeface="Archivo"/>
              </a:rPr>
              <a:t>CREDITS:</a:t>
            </a:r>
            <a:r>
              <a:rPr lang="en" sz="1200">
                <a:solidFill>
                  <a:schemeClr val="dk1"/>
                </a:solidFill>
                <a:latin typeface="Archivo"/>
                <a:ea typeface="Archivo"/>
                <a:cs typeface="Archivo"/>
                <a:sym typeface="Archivo"/>
              </a:rPr>
              <a:t> This presentation template was created by </a:t>
            </a:r>
            <a:r>
              <a:rPr b="1" lang="en" sz="1200">
                <a:solidFill>
                  <a:schemeClr val="hlink"/>
                </a:solidFill>
                <a:uFill>
                  <a:noFill/>
                </a:uFill>
                <a:latin typeface="Archivo"/>
                <a:ea typeface="Archivo"/>
                <a:cs typeface="Archivo"/>
                <a:sym typeface="Archivo"/>
                <a:hlinkClick r:id="rId2"/>
              </a:rPr>
              <a:t>Slideshow</a:t>
            </a:r>
            <a:r>
              <a:rPr lang="en" sz="1200">
                <a:solidFill>
                  <a:schemeClr val="dk1"/>
                </a:solidFill>
                <a:latin typeface="Archivo"/>
                <a:ea typeface="Archivo"/>
                <a:cs typeface="Archivo"/>
                <a:sym typeface="Archivo"/>
              </a:rPr>
              <a:t>, and includes icons by </a:t>
            </a:r>
            <a:r>
              <a:rPr b="1" lang="en" sz="1200">
                <a:solidFill>
                  <a:schemeClr val="dk1"/>
                </a:solidFill>
                <a:uFill>
                  <a:noFill/>
                </a:uFill>
                <a:latin typeface="Archivo"/>
                <a:ea typeface="Archivo"/>
                <a:cs typeface="Archivo"/>
                <a:sym typeface="Archivo"/>
                <a:hlinkClick r:id="rId3">
                  <a:extLst>
                    <a:ext uri="{A12FA001-AC4F-418D-AE19-62706E023703}">
                      <ahyp:hlinkClr val="tx"/>
                    </a:ext>
                  </a:extLst>
                </a:hlinkClick>
              </a:rPr>
              <a:t>Flaticon</a:t>
            </a:r>
            <a:r>
              <a:rPr lang="en" sz="1200">
                <a:solidFill>
                  <a:schemeClr val="dk1"/>
                </a:solidFill>
                <a:latin typeface="Archivo"/>
                <a:ea typeface="Archivo"/>
                <a:cs typeface="Archivo"/>
                <a:sym typeface="Archivo"/>
              </a:rPr>
              <a:t>, and infographics &amp; images by </a:t>
            </a:r>
            <a:r>
              <a:rPr b="1" lang="en" sz="1200">
                <a:solidFill>
                  <a:schemeClr val="dk1"/>
                </a:solidFill>
                <a:uFill>
                  <a:noFill/>
                </a:uFill>
                <a:latin typeface="Archivo"/>
                <a:ea typeface="Archivo"/>
                <a:cs typeface="Archivo"/>
                <a:sym typeface="Archivo"/>
                <a:hlinkClick r:id="rId4">
                  <a:extLst>
                    <a:ext uri="{A12FA001-AC4F-418D-AE19-62706E023703}">
                      <ahyp:hlinkClr val="tx"/>
                    </a:ext>
                  </a:extLst>
                </a:hlinkClick>
              </a:rPr>
              <a:t>Freepik</a:t>
            </a:r>
            <a:r>
              <a:rPr lang="en" sz="1200">
                <a:solidFill>
                  <a:schemeClr val="dk1"/>
                </a:solidFill>
                <a:latin typeface="Archivo"/>
                <a:ea typeface="Archivo"/>
                <a:cs typeface="Archivo"/>
                <a:sym typeface="Archivo"/>
              </a:rPr>
              <a:t> </a:t>
            </a:r>
            <a:endParaRPr b="1" sz="1200">
              <a:solidFill>
                <a:schemeClr val="dk1"/>
              </a:solidFill>
              <a:latin typeface="Archivo"/>
              <a:ea typeface="Archivo"/>
              <a:cs typeface="Archivo"/>
              <a:sym typeface="Archivo"/>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014" name="Shape 1014"/>
        <p:cNvGrpSpPr/>
        <p:nvPr/>
      </p:nvGrpSpPr>
      <p:grpSpPr>
        <a:xfrm>
          <a:off x="0" y="0"/>
          <a:ext cx="0" cy="0"/>
          <a:chOff x="0" y="0"/>
          <a:chExt cx="0" cy="0"/>
        </a:xfrm>
      </p:grpSpPr>
      <p:grpSp>
        <p:nvGrpSpPr>
          <p:cNvPr id="1015" name="Google Shape;1015;p47"/>
          <p:cNvGrpSpPr/>
          <p:nvPr/>
        </p:nvGrpSpPr>
        <p:grpSpPr>
          <a:xfrm>
            <a:off x="-95605" y="-26"/>
            <a:ext cx="9239444" cy="5146319"/>
            <a:chOff x="175425" y="830850"/>
            <a:chExt cx="7196950" cy="4050625"/>
          </a:xfrm>
        </p:grpSpPr>
        <p:sp>
          <p:nvSpPr>
            <p:cNvPr id="1016" name="Google Shape;1016;p47"/>
            <p:cNvSpPr/>
            <p:nvPr/>
          </p:nvSpPr>
          <p:spPr>
            <a:xfrm>
              <a:off x="239300" y="830850"/>
              <a:ext cx="2243525" cy="4050325"/>
            </a:xfrm>
            <a:custGeom>
              <a:rect b="b" l="l" r="r" t="t"/>
              <a:pathLst>
                <a:path extrusionOk="0" h="162013" w="89741">
                  <a:moveTo>
                    <a:pt x="1" y="1"/>
                  </a:moveTo>
                  <a:lnTo>
                    <a:pt x="1" y="12680"/>
                  </a:lnTo>
                  <a:cubicBezTo>
                    <a:pt x="7261" y="18597"/>
                    <a:pt x="11979" y="26904"/>
                    <a:pt x="11765" y="36695"/>
                  </a:cubicBezTo>
                  <a:cubicBezTo>
                    <a:pt x="11491" y="48839"/>
                    <a:pt x="10030" y="59201"/>
                    <a:pt x="20534" y="68078"/>
                  </a:cubicBezTo>
                  <a:cubicBezTo>
                    <a:pt x="28900" y="75148"/>
                    <a:pt x="37634" y="78808"/>
                    <a:pt x="39381" y="90679"/>
                  </a:cubicBezTo>
                  <a:cubicBezTo>
                    <a:pt x="41056" y="102123"/>
                    <a:pt x="32346" y="115847"/>
                    <a:pt x="42054" y="125556"/>
                  </a:cubicBezTo>
                  <a:cubicBezTo>
                    <a:pt x="47188" y="130689"/>
                    <a:pt x="54365" y="132923"/>
                    <a:pt x="58667" y="139019"/>
                  </a:cubicBezTo>
                  <a:cubicBezTo>
                    <a:pt x="63824" y="146315"/>
                    <a:pt x="63622" y="153992"/>
                    <a:pt x="63254" y="162013"/>
                  </a:cubicBezTo>
                  <a:lnTo>
                    <a:pt x="84453" y="162013"/>
                  </a:lnTo>
                  <a:cubicBezTo>
                    <a:pt x="89741" y="142144"/>
                    <a:pt x="80365" y="132151"/>
                    <a:pt x="65167" y="121195"/>
                  </a:cubicBezTo>
                  <a:cubicBezTo>
                    <a:pt x="57039" y="115336"/>
                    <a:pt x="53391" y="106294"/>
                    <a:pt x="55720" y="96324"/>
                  </a:cubicBezTo>
                  <a:cubicBezTo>
                    <a:pt x="57633" y="88148"/>
                    <a:pt x="60176" y="81898"/>
                    <a:pt x="54615" y="74186"/>
                  </a:cubicBezTo>
                  <a:cubicBezTo>
                    <a:pt x="50147" y="67995"/>
                    <a:pt x="43468" y="63218"/>
                    <a:pt x="37444" y="58679"/>
                  </a:cubicBezTo>
                  <a:cubicBezTo>
                    <a:pt x="25026" y="49315"/>
                    <a:pt x="28377" y="42399"/>
                    <a:pt x="27926" y="28401"/>
                  </a:cubicBezTo>
                  <a:cubicBezTo>
                    <a:pt x="27450" y="13987"/>
                    <a:pt x="18348" y="7867"/>
                    <a:pt x="9245"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7"/>
            <p:cNvSpPr/>
            <p:nvPr/>
          </p:nvSpPr>
          <p:spPr>
            <a:xfrm>
              <a:off x="239300" y="1053650"/>
              <a:ext cx="1893875" cy="3827525"/>
            </a:xfrm>
            <a:custGeom>
              <a:rect b="b" l="l" r="r" t="t"/>
              <a:pathLst>
                <a:path extrusionOk="0" h="153101" w="75755">
                  <a:moveTo>
                    <a:pt x="1" y="1"/>
                  </a:moveTo>
                  <a:lnTo>
                    <a:pt x="1" y="31015"/>
                  </a:lnTo>
                  <a:cubicBezTo>
                    <a:pt x="143" y="32239"/>
                    <a:pt x="191" y="33463"/>
                    <a:pt x="167" y="34699"/>
                  </a:cubicBezTo>
                  <a:cubicBezTo>
                    <a:pt x="119" y="36541"/>
                    <a:pt x="60" y="38347"/>
                    <a:pt x="1" y="40118"/>
                  </a:cubicBezTo>
                  <a:lnTo>
                    <a:pt x="1" y="46713"/>
                  </a:lnTo>
                  <a:cubicBezTo>
                    <a:pt x="321" y="53854"/>
                    <a:pt x="2080" y="60283"/>
                    <a:pt x="8937" y="66082"/>
                  </a:cubicBezTo>
                  <a:cubicBezTo>
                    <a:pt x="17302" y="73140"/>
                    <a:pt x="26036" y="76800"/>
                    <a:pt x="27783" y="88671"/>
                  </a:cubicBezTo>
                  <a:cubicBezTo>
                    <a:pt x="29458" y="100115"/>
                    <a:pt x="20760" y="113839"/>
                    <a:pt x="30468" y="123548"/>
                  </a:cubicBezTo>
                  <a:cubicBezTo>
                    <a:pt x="35590" y="128681"/>
                    <a:pt x="42767" y="130915"/>
                    <a:pt x="47081" y="137011"/>
                  </a:cubicBezTo>
                  <a:cubicBezTo>
                    <a:pt x="50741" y="142192"/>
                    <a:pt x="51691" y="147563"/>
                    <a:pt x="51810" y="153101"/>
                  </a:cubicBezTo>
                  <a:lnTo>
                    <a:pt x="74162" y="153101"/>
                  </a:lnTo>
                  <a:cubicBezTo>
                    <a:pt x="75755" y="137665"/>
                    <a:pt x="66902" y="128800"/>
                    <a:pt x="53557" y="119187"/>
                  </a:cubicBezTo>
                  <a:cubicBezTo>
                    <a:pt x="45441" y="113328"/>
                    <a:pt x="41781" y="104285"/>
                    <a:pt x="44122" y="94316"/>
                  </a:cubicBezTo>
                  <a:cubicBezTo>
                    <a:pt x="46023" y="86152"/>
                    <a:pt x="48578" y="79902"/>
                    <a:pt x="43017" y="72190"/>
                  </a:cubicBezTo>
                  <a:cubicBezTo>
                    <a:pt x="38537" y="65987"/>
                    <a:pt x="31871" y="61222"/>
                    <a:pt x="25846" y="56671"/>
                  </a:cubicBezTo>
                  <a:cubicBezTo>
                    <a:pt x="13428" y="47319"/>
                    <a:pt x="16779" y="40403"/>
                    <a:pt x="16316" y="26405"/>
                  </a:cubicBezTo>
                  <a:cubicBezTo>
                    <a:pt x="15888" y="13238"/>
                    <a:pt x="8259" y="6976"/>
                    <a:pt x="1"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7"/>
            <p:cNvSpPr/>
            <p:nvPr/>
          </p:nvSpPr>
          <p:spPr>
            <a:xfrm>
              <a:off x="175425" y="1744650"/>
              <a:ext cx="1522250" cy="3136525"/>
            </a:xfrm>
            <a:custGeom>
              <a:rect b="b" l="l" r="r" t="t"/>
              <a:pathLst>
                <a:path extrusionOk="0" h="125461" w="60890">
                  <a:moveTo>
                    <a:pt x="2556" y="0"/>
                  </a:moveTo>
                  <a:lnTo>
                    <a:pt x="2556" y="48816"/>
                  </a:lnTo>
                  <a:cubicBezTo>
                    <a:pt x="8271" y="53153"/>
                    <a:pt x="13108" y="57443"/>
                    <a:pt x="14355" y="65939"/>
                  </a:cubicBezTo>
                  <a:cubicBezTo>
                    <a:pt x="16043" y="77382"/>
                    <a:pt x="7332" y="91107"/>
                    <a:pt x="17041" y="100815"/>
                  </a:cubicBezTo>
                  <a:cubicBezTo>
                    <a:pt x="22174" y="105949"/>
                    <a:pt x="29352" y="108183"/>
                    <a:pt x="33653" y="114279"/>
                  </a:cubicBezTo>
                  <a:cubicBezTo>
                    <a:pt x="36220" y="117915"/>
                    <a:pt x="37456" y="121646"/>
                    <a:pt x="38014" y="125461"/>
                  </a:cubicBezTo>
                  <a:lnTo>
                    <a:pt x="60889" y="125461"/>
                  </a:lnTo>
                  <a:cubicBezTo>
                    <a:pt x="60307" y="112948"/>
                    <a:pt x="51989" y="104998"/>
                    <a:pt x="40130" y="96454"/>
                  </a:cubicBezTo>
                  <a:cubicBezTo>
                    <a:pt x="32013" y="90596"/>
                    <a:pt x="28353" y="81553"/>
                    <a:pt x="30694" y="71583"/>
                  </a:cubicBezTo>
                  <a:cubicBezTo>
                    <a:pt x="32608" y="63408"/>
                    <a:pt x="35151" y="57157"/>
                    <a:pt x="29589" y="49445"/>
                  </a:cubicBezTo>
                  <a:cubicBezTo>
                    <a:pt x="25109" y="43254"/>
                    <a:pt x="18443" y="38477"/>
                    <a:pt x="12418" y="33938"/>
                  </a:cubicBezTo>
                  <a:cubicBezTo>
                    <a:pt x="1" y="24574"/>
                    <a:pt x="3352" y="17670"/>
                    <a:pt x="2900" y="3672"/>
                  </a:cubicBezTo>
                  <a:cubicBezTo>
                    <a:pt x="2853" y="2436"/>
                    <a:pt x="2746" y="1213"/>
                    <a:pt x="2556" y="0"/>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7"/>
            <p:cNvSpPr/>
            <p:nvPr/>
          </p:nvSpPr>
          <p:spPr>
            <a:xfrm>
              <a:off x="239300" y="2755600"/>
              <a:ext cx="1126825" cy="2125875"/>
            </a:xfrm>
            <a:custGeom>
              <a:rect b="b" l="l" r="r" t="t"/>
              <a:pathLst>
                <a:path extrusionOk="0" h="85035" w="45073">
                  <a:moveTo>
                    <a:pt x="1" y="0"/>
                  </a:moveTo>
                  <a:lnTo>
                    <a:pt x="1" y="62635"/>
                  </a:lnTo>
                  <a:cubicBezTo>
                    <a:pt x="535" y="63384"/>
                    <a:pt x="1129" y="64085"/>
                    <a:pt x="1783" y="64738"/>
                  </a:cubicBezTo>
                  <a:cubicBezTo>
                    <a:pt x="6916" y="69872"/>
                    <a:pt x="14082" y="72106"/>
                    <a:pt x="18395" y="78202"/>
                  </a:cubicBezTo>
                  <a:cubicBezTo>
                    <a:pt x="19869" y="80281"/>
                    <a:pt x="21010" y="82587"/>
                    <a:pt x="21770" y="85035"/>
                  </a:cubicBezTo>
                  <a:lnTo>
                    <a:pt x="45073" y="85035"/>
                  </a:lnTo>
                  <a:cubicBezTo>
                    <a:pt x="42969" y="74946"/>
                    <a:pt x="35293" y="67887"/>
                    <a:pt x="24872" y="60377"/>
                  </a:cubicBezTo>
                  <a:cubicBezTo>
                    <a:pt x="16744" y="54519"/>
                    <a:pt x="13096" y="45476"/>
                    <a:pt x="15425" y="35506"/>
                  </a:cubicBezTo>
                  <a:cubicBezTo>
                    <a:pt x="17338" y="27331"/>
                    <a:pt x="19881" y="21081"/>
                    <a:pt x="14320" y="13368"/>
                  </a:cubicBezTo>
                  <a:cubicBezTo>
                    <a:pt x="10541" y="8140"/>
                    <a:pt x="5205" y="3922"/>
                    <a:pt x="1"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7"/>
            <p:cNvSpPr/>
            <p:nvPr/>
          </p:nvSpPr>
          <p:spPr>
            <a:xfrm>
              <a:off x="2291500" y="830850"/>
              <a:ext cx="2276500" cy="4050325"/>
            </a:xfrm>
            <a:custGeom>
              <a:rect b="b" l="l" r="r" t="t"/>
              <a:pathLst>
                <a:path extrusionOk="0" h="162013" w="91060">
                  <a:moveTo>
                    <a:pt x="1426" y="1"/>
                  </a:moveTo>
                  <a:cubicBezTo>
                    <a:pt x="1664" y="1593"/>
                    <a:pt x="1759" y="3197"/>
                    <a:pt x="1723" y="4813"/>
                  </a:cubicBezTo>
                  <a:cubicBezTo>
                    <a:pt x="1450" y="16946"/>
                    <a:pt x="0" y="27319"/>
                    <a:pt x="10493" y="36184"/>
                  </a:cubicBezTo>
                  <a:cubicBezTo>
                    <a:pt x="18858" y="43254"/>
                    <a:pt x="27592" y="46914"/>
                    <a:pt x="29339" y="58785"/>
                  </a:cubicBezTo>
                  <a:cubicBezTo>
                    <a:pt x="31027" y="70229"/>
                    <a:pt x="22316" y="83954"/>
                    <a:pt x="32025" y="93662"/>
                  </a:cubicBezTo>
                  <a:cubicBezTo>
                    <a:pt x="37158" y="98795"/>
                    <a:pt x="44324" y="101029"/>
                    <a:pt x="48637" y="107125"/>
                  </a:cubicBezTo>
                  <a:cubicBezTo>
                    <a:pt x="55066" y="116216"/>
                    <a:pt x="53153" y="125900"/>
                    <a:pt x="53010" y="136143"/>
                  </a:cubicBezTo>
                  <a:cubicBezTo>
                    <a:pt x="52832" y="148312"/>
                    <a:pt x="58393" y="154253"/>
                    <a:pt x="64679" y="162013"/>
                  </a:cubicBezTo>
                  <a:lnTo>
                    <a:pt x="91059" y="162013"/>
                  </a:lnTo>
                  <a:cubicBezTo>
                    <a:pt x="89443" y="160099"/>
                    <a:pt x="87578" y="158400"/>
                    <a:pt x="85522" y="156974"/>
                  </a:cubicBezTo>
                  <a:cubicBezTo>
                    <a:pt x="73389" y="148632"/>
                    <a:pt x="70585" y="144473"/>
                    <a:pt x="74399" y="130143"/>
                  </a:cubicBezTo>
                  <a:cubicBezTo>
                    <a:pt x="79699" y="110251"/>
                    <a:pt x="70324" y="100269"/>
                    <a:pt x="55113" y="89289"/>
                  </a:cubicBezTo>
                  <a:cubicBezTo>
                    <a:pt x="46985" y="83443"/>
                    <a:pt x="43337" y="74388"/>
                    <a:pt x="45666" y="64430"/>
                  </a:cubicBezTo>
                  <a:cubicBezTo>
                    <a:pt x="47580" y="56254"/>
                    <a:pt x="50123" y="50004"/>
                    <a:pt x="44561" y="42292"/>
                  </a:cubicBezTo>
                  <a:cubicBezTo>
                    <a:pt x="40093" y="36101"/>
                    <a:pt x="33427" y="31324"/>
                    <a:pt x="27402" y="26785"/>
                  </a:cubicBezTo>
                  <a:cubicBezTo>
                    <a:pt x="16066" y="18241"/>
                    <a:pt x="17872" y="11729"/>
                    <a:pt x="17920"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7"/>
            <p:cNvSpPr/>
            <p:nvPr/>
          </p:nvSpPr>
          <p:spPr>
            <a:xfrm>
              <a:off x="1988175" y="830850"/>
              <a:ext cx="2085500" cy="4050325"/>
            </a:xfrm>
            <a:custGeom>
              <a:rect b="b" l="l" r="r" t="t"/>
              <a:pathLst>
                <a:path extrusionOk="0" h="162013" w="83420">
                  <a:moveTo>
                    <a:pt x="1" y="1"/>
                  </a:moveTo>
                  <a:cubicBezTo>
                    <a:pt x="1581" y="3696"/>
                    <a:pt x="2353" y="7689"/>
                    <a:pt x="2258" y="11717"/>
                  </a:cubicBezTo>
                  <a:cubicBezTo>
                    <a:pt x="1997" y="23861"/>
                    <a:pt x="535" y="34223"/>
                    <a:pt x="11028" y="43100"/>
                  </a:cubicBezTo>
                  <a:cubicBezTo>
                    <a:pt x="19394" y="50170"/>
                    <a:pt x="28140" y="53818"/>
                    <a:pt x="29874" y="65689"/>
                  </a:cubicBezTo>
                  <a:cubicBezTo>
                    <a:pt x="31562" y="77145"/>
                    <a:pt x="22852" y="90869"/>
                    <a:pt x="32560" y="100566"/>
                  </a:cubicBezTo>
                  <a:cubicBezTo>
                    <a:pt x="37693" y="105699"/>
                    <a:pt x="44871" y="107945"/>
                    <a:pt x="49172" y="114029"/>
                  </a:cubicBezTo>
                  <a:cubicBezTo>
                    <a:pt x="55601" y="123120"/>
                    <a:pt x="53688" y="132816"/>
                    <a:pt x="53545" y="143047"/>
                  </a:cubicBezTo>
                  <a:cubicBezTo>
                    <a:pt x="53427" y="151461"/>
                    <a:pt x="56053" y="156891"/>
                    <a:pt x="59760" y="162013"/>
                  </a:cubicBezTo>
                  <a:lnTo>
                    <a:pt x="83419" y="162013"/>
                  </a:lnTo>
                  <a:cubicBezTo>
                    <a:pt x="73544" y="154835"/>
                    <a:pt x="71429" y="150272"/>
                    <a:pt x="74947" y="137047"/>
                  </a:cubicBezTo>
                  <a:cubicBezTo>
                    <a:pt x="80246" y="117155"/>
                    <a:pt x="70871" y="107173"/>
                    <a:pt x="55661" y="96193"/>
                  </a:cubicBezTo>
                  <a:cubicBezTo>
                    <a:pt x="47533" y="90347"/>
                    <a:pt x="43884" y="81292"/>
                    <a:pt x="46214" y="71322"/>
                  </a:cubicBezTo>
                  <a:cubicBezTo>
                    <a:pt x="48127" y="63158"/>
                    <a:pt x="50670" y="56908"/>
                    <a:pt x="45108" y="49196"/>
                  </a:cubicBezTo>
                  <a:cubicBezTo>
                    <a:pt x="40640" y="43005"/>
                    <a:pt x="33962" y="38228"/>
                    <a:pt x="27938" y="33689"/>
                  </a:cubicBezTo>
                  <a:cubicBezTo>
                    <a:pt x="15520" y="24325"/>
                    <a:pt x="18871" y="17409"/>
                    <a:pt x="18419" y="3411"/>
                  </a:cubicBezTo>
                  <a:cubicBezTo>
                    <a:pt x="18384" y="2270"/>
                    <a:pt x="18277" y="1129"/>
                    <a:pt x="18122"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7"/>
            <p:cNvSpPr/>
            <p:nvPr/>
          </p:nvSpPr>
          <p:spPr>
            <a:xfrm>
              <a:off x="1521775" y="830850"/>
              <a:ext cx="2073300" cy="4050325"/>
            </a:xfrm>
            <a:custGeom>
              <a:rect b="b" l="l" r="r" t="t"/>
              <a:pathLst>
                <a:path extrusionOk="0" h="162013" w="82932">
                  <a:moveTo>
                    <a:pt x="0" y="1"/>
                  </a:moveTo>
                  <a:cubicBezTo>
                    <a:pt x="3221" y="4789"/>
                    <a:pt x="5074" y="10410"/>
                    <a:pt x="4944" y="16625"/>
                  </a:cubicBezTo>
                  <a:cubicBezTo>
                    <a:pt x="4670" y="28757"/>
                    <a:pt x="3209" y="39131"/>
                    <a:pt x="13713" y="47996"/>
                  </a:cubicBezTo>
                  <a:cubicBezTo>
                    <a:pt x="22079" y="55066"/>
                    <a:pt x="30813" y="58726"/>
                    <a:pt x="32560" y="70597"/>
                  </a:cubicBezTo>
                  <a:cubicBezTo>
                    <a:pt x="34235" y="82040"/>
                    <a:pt x="25537" y="95765"/>
                    <a:pt x="35245" y="105474"/>
                  </a:cubicBezTo>
                  <a:cubicBezTo>
                    <a:pt x="40367" y="110619"/>
                    <a:pt x="47544" y="112841"/>
                    <a:pt x="51846" y="118937"/>
                  </a:cubicBezTo>
                  <a:cubicBezTo>
                    <a:pt x="58274" y="128027"/>
                    <a:pt x="56373" y="137712"/>
                    <a:pt x="56219" y="147943"/>
                  </a:cubicBezTo>
                  <a:cubicBezTo>
                    <a:pt x="56136" y="153766"/>
                    <a:pt x="57371" y="158163"/>
                    <a:pt x="59356" y="162013"/>
                  </a:cubicBezTo>
                  <a:lnTo>
                    <a:pt x="80270" y="162013"/>
                  </a:lnTo>
                  <a:cubicBezTo>
                    <a:pt x="75529" y="157022"/>
                    <a:pt x="74958" y="151983"/>
                    <a:pt x="77620" y="141954"/>
                  </a:cubicBezTo>
                  <a:cubicBezTo>
                    <a:pt x="82932" y="122062"/>
                    <a:pt x="73544" y="112081"/>
                    <a:pt x="58334" y="101113"/>
                  </a:cubicBezTo>
                  <a:cubicBezTo>
                    <a:pt x="50218" y="95254"/>
                    <a:pt x="46558" y="86199"/>
                    <a:pt x="48887" y="76230"/>
                  </a:cubicBezTo>
                  <a:cubicBezTo>
                    <a:pt x="50800" y="68066"/>
                    <a:pt x="53343" y="61816"/>
                    <a:pt x="47782" y="54104"/>
                  </a:cubicBezTo>
                  <a:cubicBezTo>
                    <a:pt x="43314" y="47913"/>
                    <a:pt x="36647" y="43136"/>
                    <a:pt x="30623" y="38596"/>
                  </a:cubicBezTo>
                  <a:cubicBezTo>
                    <a:pt x="18193" y="29233"/>
                    <a:pt x="21544" y="22317"/>
                    <a:pt x="21093" y="8319"/>
                  </a:cubicBezTo>
                  <a:cubicBezTo>
                    <a:pt x="21021" y="5490"/>
                    <a:pt x="20534" y="2686"/>
                    <a:pt x="19655"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7"/>
            <p:cNvSpPr/>
            <p:nvPr/>
          </p:nvSpPr>
          <p:spPr>
            <a:xfrm>
              <a:off x="1116275" y="831150"/>
              <a:ext cx="2160925" cy="4050025"/>
            </a:xfrm>
            <a:custGeom>
              <a:rect b="b" l="l" r="r" t="t"/>
              <a:pathLst>
                <a:path extrusionOk="0" h="162001" w="86437">
                  <a:moveTo>
                    <a:pt x="0" y="0"/>
                  </a:moveTo>
                  <a:cubicBezTo>
                    <a:pt x="5347" y="5585"/>
                    <a:pt x="8639" y="12751"/>
                    <a:pt x="8449" y="20974"/>
                  </a:cubicBezTo>
                  <a:cubicBezTo>
                    <a:pt x="8187" y="33106"/>
                    <a:pt x="6726" y="43480"/>
                    <a:pt x="17230" y="52345"/>
                  </a:cubicBezTo>
                  <a:cubicBezTo>
                    <a:pt x="25584" y="59415"/>
                    <a:pt x="34330" y="63075"/>
                    <a:pt x="36077" y="74946"/>
                  </a:cubicBezTo>
                  <a:cubicBezTo>
                    <a:pt x="37752" y="86389"/>
                    <a:pt x="29042" y="100114"/>
                    <a:pt x="38750" y="109823"/>
                  </a:cubicBezTo>
                  <a:cubicBezTo>
                    <a:pt x="43884" y="114956"/>
                    <a:pt x="51061" y="117190"/>
                    <a:pt x="55363" y="123286"/>
                  </a:cubicBezTo>
                  <a:cubicBezTo>
                    <a:pt x="61792" y="132376"/>
                    <a:pt x="59878" y="142061"/>
                    <a:pt x="59736" y="152304"/>
                  </a:cubicBezTo>
                  <a:cubicBezTo>
                    <a:pt x="59688" y="156047"/>
                    <a:pt x="60187" y="159208"/>
                    <a:pt x="61079" y="162001"/>
                  </a:cubicBezTo>
                  <a:lnTo>
                    <a:pt x="80733" y="162001"/>
                  </a:lnTo>
                  <a:cubicBezTo>
                    <a:pt x="78974" y="158127"/>
                    <a:pt x="79224" y="153492"/>
                    <a:pt x="81137" y="146303"/>
                  </a:cubicBezTo>
                  <a:cubicBezTo>
                    <a:pt x="86437" y="126411"/>
                    <a:pt x="77061" y="116430"/>
                    <a:pt x="61839" y="105450"/>
                  </a:cubicBezTo>
                  <a:cubicBezTo>
                    <a:pt x="53723" y="99615"/>
                    <a:pt x="50075" y="90560"/>
                    <a:pt x="52404" y="80602"/>
                  </a:cubicBezTo>
                  <a:cubicBezTo>
                    <a:pt x="54317" y="72427"/>
                    <a:pt x="56860" y="66177"/>
                    <a:pt x="51299" y="58465"/>
                  </a:cubicBezTo>
                  <a:cubicBezTo>
                    <a:pt x="46831" y="52274"/>
                    <a:pt x="40153" y="47497"/>
                    <a:pt x="34128" y="42957"/>
                  </a:cubicBezTo>
                  <a:cubicBezTo>
                    <a:pt x="21710" y="33594"/>
                    <a:pt x="25061" y="26678"/>
                    <a:pt x="24610" y="12680"/>
                  </a:cubicBezTo>
                  <a:cubicBezTo>
                    <a:pt x="24443" y="7558"/>
                    <a:pt x="23184" y="3470"/>
                    <a:pt x="21223" y="0"/>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7"/>
            <p:cNvSpPr/>
            <p:nvPr/>
          </p:nvSpPr>
          <p:spPr>
            <a:xfrm>
              <a:off x="4294950" y="830850"/>
              <a:ext cx="2319300" cy="4050325"/>
            </a:xfrm>
            <a:custGeom>
              <a:rect b="b" l="l" r="r" t="t"/>
              <a:pathLst>
                <a:path extrusionOk="0" h="162013" w="92772">
                  <a:moveTo>
                    <a:pt x="1" y="1"/>
                  </a:moveTo>
                  <a:cubicBezTo>
                    <a:pt x="1284" y="2056"/>
                    <a:pt x="2984" y="4041"/>
                    <a:pt x="5253" y="5942"/>
                  </a:cubicBezTo>
                  <a:cubicBezTo>
                    <a:pt x="13607" y="13024"/>
                    <a:pt x="22365" y="16672"/>
                    <a:pt x="24100" y="28543"/>
                  </a:cubicBezTo>
                  <a:cubicBezTo>
                    <a:pt x="25775" y="39987"/>
                    <a:pt x="17077" y="53711"/>
                    <a:pt x="26773" y="63420"/>
                  </a:cubicBezTo>
                  <a:cubicBezTo>
                    <a:pt x="31907" y="68553"/>
                    <a:pt x="39084" y="70787"/>
                    <a:pt x="43386" y="76883"/>
                  </a:cubicBezTo>
                  <a:cubicBezTo>
                    <a:pt x="49814" y="85986"/>
                    <a:pt x="47901" y="95670"/>
                    <a:pt x="47759" y="105901"/>
                  </a:cubicBezTo>
                  <a:cubicBezTo>
                    <a:pt x="47557" y="120708"/>
                    <a:pt x="55839" y="126293"/>
                    <a:pt x="63575" y="137165"/>
                  </a:cubicBezTo>
                  <a:cubicBezTo>
                    <a:pt x="67484" y="142643"/>
                    <a:pt x="70336" y="148656"/>
                    <a:pt x="69588" y="155548"/>
                  </a:cubicBezTo>
                  <a:cubicBezTo>
                    <a:pt x="69362" y="157652"/>
                    <a:pt x="68898" y="159826"/>
                    <a:pt x="68411" y="162013"/>
                  </a:cubicBezTo>
                  <a:lnTo>
                    <a:pt x="89480" y="162013"/>
                  </a:lnTo>
                  <a:cubicBezTo>
                    <a:pt x="90335" y="157141"/>
                    <a:pt x="92771" y="152530"/>
                    <a:pt x="92415" y="147373"/>
                  </a:cubicBezTo>
                  <a:cubicBezTo>
                    <a:pt x="91845" y="139150"/>
                    <a:pt x="86889" y="131283"/>
                    <a:pt x="80282" y="126744"/>
                  </a:cubicBezTo>
                  <a:cubicBezTo>
                    <a:pt x="68150" y="118390"/>
                    <a:pt x="65345" y="114231"/>
                    <a:pt x="69160" y="99900"/>
                  </a:cubicBezTo>
                  <a:cubicBezTo>
                    <a:pt x="74460" y="80008"/>
                    <a:pt x="65084" y="70027"/>
                    <a:pt x="49874" y="59059"/>
                  </a:cubicBezTo>
                  <a:cubicBezTo>
                    <a:pt x="41746" y="53200"/>
                    <a:pt x="38098" y="44158"/>
                    <a:pt x="40427" y="34188"/>
                  </a:cubicBezTo>
                  <a:cubicBezTo>
                    <a:pt x="42340" y="26012"/>
                    <a:pt x="44883" y="19762"/>
                    <a:pt x="39322" y="12050"/>
                  </a:cubicBezTo>
                  <a:cubicBezTo>
                    <a:pt x="35971" y="7404"/>
                    <a:pt x="31372" y="3554"/>
                    <a:pt x="26738"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7"/>
            <p:cNvSpPr/>
            <p:nvPr/>
          </p:nvSpPr>
          <p:spPr>
            <a:xfrm>
              <a:off x="3934025" y="830850"/>
              <a:ext cx="2386125" cy="4050325"/>
            </a:xfrm>
            <a:custGeom>
              <a:rect b="b" l="l" r="r" t="t"/>
              <a:pathLst>
                <a:path extrusionOk="0" h="162013" w="95445">
                  <a:moveTo>
                    <a:pt x="0" y="1"/>
                  </a:moveTo>
                  <a:cubicBezTo>
                    <a:pt x="1082" y="4611"/>
                    <a:pt x="3387" y="8877"/>
                    <a:pt x="8092" y="12858"/>
                  </a:cubicBezTo>
                  <a:cubicBezTo>
                    <a:pt x="16458" y="19928"/>
                    <a:pt x="25192" y="23588"/>
                    <a:pt x="26939" y="35447"/>
                  </a:cubicBezTo>
                  <a:cubicBezTo>
                    <a:pt x="28614" y="46903"/>
                    <a:pt x="19916" y="60627"/>
                    <a:pt x="29624" y="70336"/>
                  </a:cubicBezTo>
                  <a:cubicBezTo>
                    <a:pt x="34758" y="75457"/>
                    <a:pt x="41923" y="77703"/>
                    <a:pt x="46237" y="83799"/>
                  </a:cubicBezTo>
                  <a:cubicBezTo>
                    <a:pt x="52666" y="92890"/>
                    <a:pt x="50752" y="102574"/>
                    <a:pt x="50598" y="112805"/>
                  </a:cubicBezTo>
                  <a:cubicBezTo>
                    <a:pt x="50396" y="127612"/>
                    <a:pt x="58678" y="133208"/>
                    <a:pt x="66426" y="144069"/>
                  </a:cubicBezTo>
                  <a:cubicBezTo>
                    <a:pt x="70240" y="149440"/>
                    <a:pt x="73057" y="155311"/>
                    <a:pt x="72463" y="162013"/>
                  </a:cubicBezTo>
                  <a:lnTo>
                    <a:pt x="94149" y="162013"/>
                  </a:lnTo>
                  <a:cubicBezTo>
                    <a:pt x="94862" y="159517"/>
                    <a:pt x="95444" y="156962"/>
                    <a:pt x="95254" y="154277"/>
                  </a:cubicBezTo>
                  <a:cubicBezTo>
                    <a:pt x="94684" y="146054"/>
                    <a:pt x="89729" y="138199"/>
                    <a:pt x="83122" y="133648"/>
                  </a:cubicBezTo>
                  <a:cubicBezTo>
                    <a:pt x="70989" y="125294"/>
                    <a:pt x="68185" y="121147"/>
                    <a:pt x="71999" y="106816"/>
                  </a:cubicBezTo>
                  <a:cubicBezTo>
                    <a:pt x="77299" y="86924"/>
                    <a:pt x="67923" y="76943"/>
                    <a:pt x="52713" y="65963"/>
                  </a:cubicBezTo>
                  <a:cubicBezTo>
                    <a:pt x="44597" y="60116"/>
                    <a:pt x="40937" y="51062"/>
                    <a:pt x="43266" y="41104"/>
                  </a:cubicBezTo>
                  <a:cubicBezTo>
                    <a:pt x="45179" y="32928"/>
                    <a:pt x="47722" y="26678"/>
                    <a:pt x="42161" y="18966"/>
                  </a:cubicBezTo>
                  <a:cubicBezTo>
                    <a:pt x="37693" y="12775"/>
                    <a:pt x="31027" y="7998"/>
                    <a:pt x="25002" y="3458"/>
                  </a:cubicBezTo>
                  <a:cubicBezTo>
                    <a:pt x="23588" y="2401"/>
                    <a:pt x="22245" y="1248"/>
                    <a:pt x="21009"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7"/>
            <p:cNvSpPr/>
            <p:nvPr/>
          </p:nvSpPr>
          <p:spPr>
            <a:xfrm>
              <a:off x="3515725" y="830850"/>
              <a:ext cx="2401875" cy="4050325"/>
            </a:xfrm>
            <a:custGeom>
              <a:rect b="b" l="l" r="r" t="t"/>
              <a:pathLst>
                <a:path extrusionOk="0" h="162013" w="96075">
                  <a:moveTo>
                    <a:pt x="1" y="1"/>
                  </a:moveTo>
                  <a:cubicBezTo>
                    <a:pt x="524" y="6512"/>
                    <a:pt x="2508" y="12406"/>
                    <a:pt x="8842" y="17766"/>
                  </a:cubicBezTo>
                  <a:cubicBezTo>
                    <a:pt x="17207" y="24824"/>
                    <a:pt x="25953" y="28484"/>
                    <a:pt x="27688" y="40355"/>
                  </a:cubicBezTo>
                  <a:cubicBezTo>
                    <a:pt x="29364" y="51798"/>
                    <a:pt x="20665" y="65523"/>
                    <a:pt x="30374" y="75231"/>
                  </a:cubicBezTo>
                  <a:cubicBezTo>
                    <a:pt x="35507" y="80365"/>
                    <a:pt x="42673" y="82611"/>
                    <a:pt x="46986" y="88695"/>
                  </a:cubicBezTo>
                  <a:cubicBezTo>
                    <a:pt x="53415" y="97797"/>
                    <a:pt x="51502" y="107482"/>
                    <a:pt x="51359" y="117713"/>
                  </a:cubicBezTo>
                  <a:cubicBezTo>
                    <a:pt x="51145" y="132519"/>
                    <a:pt x="59428" y="138104"/>
                    <a:pt x="67175" y="148977"/>
                  </a:cubicBezTo>
                  <a:cubicBezTo>
                    <a:pt x="70039" y="152982"/>
                    <a:pt x="72333" y="157295"/>
                    <a:pt x="73057" y="162013"/>
                  </a:cubicBezTo>
                  <a:lnTo>
                    <a:pt x="95944" y="162013"/>
                  </a:lnTo>
                  <a:cubicBezTo>
                    <a:pt x="96051" y="161074"/>
                    <a:pt x="96075" y="160123"/>
                    <a:pt x="96015" y="159185"/>
                  </a:cubicBezTo>
                  <a:cubicBezTo>
                    <a:pt x="95445" y="150962"/>
                    <a:pt x="90490" y="143095"/>
                    <a:pt x="83883" y="138556"/>
                  </a:cubicBezTo>
                  <a:cubicBezTo>
                    <a:pt x="71750" y="130202"/>
                    <a:pt x="68946" y="126043"/>
                    <a:pt x="72760" y="111712"/>
                  </a:cubicBezTo>
                  <a:cubicBezTo>
                    <a:pt x="78060" y="91832"/>
                    <a:pt x="68685" y="81838"/>
                    <a:pt x="53462" y="70870"/>
                  </a:cubicBezTo>
                  <a:cubicBezTo>
                    <a:pt x="45346" y="65012"/>
                    <a:pt x="41698" y="55969"/>
                    <a:pt x="44027" y="45999"/>
                  </a:cubicBezTo>
                  <a:cubicBezTo>
                    <a:pt x="45929" y="37836"/>
                    <a:pt x="48483" y="31585"/>
                    <a:pt x="42922" y="23873"/>
                  </a:cubicBezTo>
                  <a:cubicBezTo>
                    <a:pt x="38442" y="17670"/>
                    <a:pt x="31776" y="12905"/>
                    <a:pt x="25751" y="8354"/>
                  </a:cubicBezTo>
                  <a:cubicBezTo>
                    <a:pt x="21866" y="5431"/>
                    <a:pt x="19525" y="2745"/>
                    <a:pt x="18122"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7"/>
            <p:cNvSpPr/>
            <p:nvPr/>
          </p:nvSpPr>
          <p:spPr>
            <a:xfrm>
              <a:off x="3194300" y="830850"/>
              <a:ext cx="2400100" cy="4050325"/>
            </a:xfrm>
            <a:custGeom>
              <a:rect b="b" l="l" r="r" t="t"/>
              <a:pathLst>
                <a:path extrusionOk="0" h="162013" w="96004">
                  <a:moveTo>
                    <a:pt x="1" y="1"/>
                  </a:moveTo>
                  <a:cubicBezTo>
                    <a:pt x="24" y="8259"/>
                    <a:pt x="1272" y="15591"/>
                    <a:pt x="8996" y="22127"/>
                  </a:cubicBezTo>
                  <a:cubicBezTo>
                    <a:pt x="17373" y="29185"/>
                    <a:pt x="26096" y="32845"/>
                    <a:pt x="27842" y="44716"/>
                  </a:cubicBezTo>
                  <a:cubicBezTo>
                    <a:pt x="29518" y="56159"/>
                    <a:pt x="20820" y="69884"/>
                    <a:pt x="30528" y="79593"/>
                  </a:cubicBezTo>
                  <a:cubicBezTo>
                    <a:pt x="35661" y="84726"/>
                    <a:pt x="42827" y="86960"/>
                    <a:pt x="47140" y="93056"/>
                  </a:cubicBezTo>
                  <a:cubicBezTo>
                    <a:pt x="53569" y="102158"/>
                    <a:pt x="51656" y="111843"/>
                    <a:pt x="51501" y="122074"/>
                  </a:cubicBezTo>
                  <a:cubicBezTo>
                    <a:pt x="51299" y="136880"/>
                    <a:pt x="59582" y="142465"/>
                    <a:pt x="67329" y="153338"/>
                  </a:cubicBezTo>
                  <a:cubicBezTo>
                    <a:pt x="69278" y="156083"/>
                    <a:pt x="70966" y="158959"/>
                    <a:pt x="72083" y="162013"/>
                  </a:cubicBezTo>
                  <a:lnTo>
                    <a:pt x="96003" y="162013"/>
                  </a:lnTo>
                  <a:cubicBezTo>
                    <a:pt x="94969" y="154360"/>
                    <a:pt x="90228" y="147171"/>
                    <a:pt x="84025" y="142917"/>
                  </a:cubicBezTo>
                  <a:cubicBezTo>
                    <a:pt x="71893" y="134563"/>
                    <a:pt x="69088" y="130404"/>
                    <a:pt x="72914" y="116073"/>
                  </a:cubicBezTo>
                  <a:cubicBezTo>
                    <a:pt x="78214" y="96181"/>
                    <a:pt x="68839" y="86199"/>
                    <a:pt x="53617" y="75231"/>
                  </a:cubicBezTo>
                  <a:cubicBezTo>
                    <a:pt x="45500" y="69373"/>
                    <a:pt x="41841" y="60330"/>
                    <a:pt x="44181" y="50360"/>
                  </a:cubicBezTo>
                  <a:cubicBezTo>
                    <a:pt x="46083" y="42185"/>
                    <a:pt x="48638" y="35935"/>
                    <a:pt x="43076" y="28223"/>
                  </a:cubicBezTo>
                  <a:cubicBezTo>
                    <a:pt x="38596" y="22032"/>
                    <a:pt x="31930" y="17255"/>
                    <a:pt x="25905" y="12715"/>
                  </a:cubicBezTo>
                  <a:cubicBezTo>
                    <a:pt x="20000" y="8271"/>
                    <a:pt x="17671" y="4373"/>
                    <a:pt x="16779"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7"/>
            <p:cNvSpPr/>
            <p:nvPr/>
          </p:nvSpPr>
          <p:spPr>
            <a:xfrm>
              <a:off x="6575600" y="830850"/>
              <a:ext cx="796775" cy="2144900"/>
            </a:xfrm>
            <a:custGeom>
              <a:rect b="b" l="l" r="r" t="t"/>
              <a:pathLst>
                <a:path extrusionOk="0" h="85796" w="31871">
                  <a:moveTo>
                    <a:pt x="6370" y="1"/>
                  </a:moveTo>
                  <a:cubicBezTo>
                    <a:pt x="6417" y="10755"/>
                    <a:pt x="1" y="22911"/>
                    <a:pt x="8830" y="31752"/>
                  </a:cubicBezTo>
                  <a:cubicBezTo>
                    <a:pt x="13963" y="36885"/>
                    <a:pt x="21140" y="39119"/>
                    <a:pt x="25442" y="45215"/>
                  </a:cubicBezTo>
                  <a:cubicBezTo>
                    <a:pt x="31871" y="54306"/>
                    <a:pt x="29958" y="63990"/>
                    <a:pt x="29815" y="74233"/>
                  </a:cubicBezTo>
                  <a:cubicBezTo>
                    <a:pt x="29744" y="78832"/>
                    <a:pt x="30504" y="82539"/>
                    <a:pt x="31811" y="85795"/>
                  </a:cubicBezTo>
                  <a:lnTo>
                    <a:pt x="31811" y="27296"/>
                  </a:lnTo>
                  <a:cubicBezTo>
                    <a:pt x="23767" y="21437"/>
                    <a:pt x="20166" y="12430"/>
                    <a:pt x="22483" y="2520"/>
                  </a:cubicBezTo>
                  <a:cubicBezTo>
                    <a:pt x="22685" y="1664"/>
                    <a:pt x="22887" y="820"/>
                    <a:pt x="23101" y="1"/>
                  </a:cubicBezTo>
                  <a:close/>
                </a:path>
              </a:pathLst>
            </a:custGeom>
            <a:solidFill>
              <a:schemeClr val="lt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7"/>
            <p:cNvSpPr/>
            <p:nvPr/>
          </p:nvSpPr>
          <p:spPr>
            <a:xfrm>
              <a:off x="6263975" y="830850"/>
              <a:ext cx="1106925" cy="2735475"/>
            </a:xfrm>
            <a:custGeom>
              <a:rect b="b" l="l" r="r" t="t"/>
              <a:pathLst>
                <a:path extrusionOk="0" h="109419" w="44277">
                  <a:moveTo>
                    <a:pt x="6156" y="1"/>
                  </a:moveTo>
                  <a:cubicBezTo>
                    <a:pt x="6548" y="1236"/>
                    <a:pt x="6833" y="2496"/>
                    <a:pt x="7023" y="3779"/>
                  </a:cubicBezTo>
                  <a:cubicBezTo>
                    <a:pt x="8699" y="15234"/>
                    <a:pt x="0" y="28959"/>
                    <a:pt x="9709" y="38656"/>
                  </a:cubicBezTo>
                  <a:cubicBezTo>
                    <a:pt x="14842" y="43789"/>
                    <a:pt x="22008" y="46035"/>
                    <a:pt x="26321" y="52119"/>
                  </a:cubicBezTo>
                  <a:cubicBezTo>
                    <a:pt x="32750" y="61221"/>
                    <a:pt x="30837" y="70906"/>
                    <a:pt x="30694" y="81137"/>
                  </a:cubicBezTo>
                  <a:cubicBezTo>
                    <a:pt x="30504" y="94529"/>
                    <a:pt x="37254" y="100376"/>
                    <a:pt x="44276" y="109419"/>
                  </a:cubicBezTo>
                  <a:lnTo>
                    <a:pt x="44276" y="43789"/>
                  </a:lnTo>
                  <a:cubicBezTo>
                    <a:pt x="41080" y="40533"/>
                    <a:pt x="37182" y="37456"/>
                    <a:pt x="32797" y="34295"/>
                  </a:cubicBezTo>
                  <a:cubicBezTo>
                    <a:pt x="24669" y="28448"/>
                    <a:pt x="21021" y="19394"/>
                    <a:pt x="23350" y="9424"/>
                  </a:cubicBezTo>
                  <a:cubicBezTo>
                    <a:pt x="24147" y="6037"/>
                    <a:pt x="25050" y="2971"/>
                    <a:pt x="25430" y="1"/>
                  </a:cubicBezTo>
                  <a:close/>
                </a:path>
              </a:pathLst>
            </a:custGeom>
            <a:solidFill>
              <a:schemeClr val="dk2"/>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7"/>
            <p:cNvSpPr/>
            <p:nvPr/>
          </p:nvSpPr>
          <p:spPr>
            <a:xfrm>
              <a:off x="5864400" y="830850"/>
              <a:ext cx="1506200" cy="4050325"/>
            </a:xfrm>
            <a:custGeom>
              <a:rect b="b" l="l" r="r" t="t"/>
              <a:pathLst>
                <a:path extrusionOk="0" h="162013" w="60248">
                  <a:moveTo>
                    <a:pt x="3827" y="1"/>
                  </a:moveTo>
                  <a:cubicBezTo>
                    <a:pt x="5372" y="2377"/>
                    <a:pt x="6501" y="5170"/>
                    <a:pt x="7024" y="8687"/>
                  </a:cubicBezTo>
                  <a:cubicBezTo>
                    <a:pt x="8699" y="20130"/>
                    <a:pt x="1" y="33855"/>
                    <a:pt x="9709" y="43563"/>
                  </a:cubicBezTo>
                  <a:cubicBezTo>
                    <a:pt x="14843" y="48697"/>
                    <a:pt x="22008" y="50931"/>
                    <a:pt x="26322" y="57027"/>
                  </a:cubicBezTo>
                  <a:cubicBezTo>
                    <a:pt x="32750" y="66129"/>
                    <a:pt x="30837" y="75814"/>
                    <a:pt x="30694" y="86045"/>
                  </a:cubicBezTo>
                  <a:cubicBezTo>
                    <a:pt x="30481" y="100851"/>
                    <a:pt x="38763" y="106436"/>
                    <a:pt x="46511" y="117309"/>
                  </a:cubicBezTo>
                  <a:cubicBezTo>
                    <a:pt x="50408" y="122787"/>
                    <a:pt x="53260" y="128800"/>
                    <a:pt x="52512" y="135680"/>
                  </a:cubicBezTo>
                  <a:cubicBezTo>
                    <a:pt x="51692" y="143273"/>
                    <a:pt x="47830" y="151663"/>
                    <a:pt x="51109" y="159220"/>
                  </a:cubicBezTo>
                  <a:cubicBezTo>
                    <a:pt x="51549" y="160206"/>
                    <a:pt x="52096" y="161145"/>
                    <a:pt x="52749" y="162013"/>
                  </a:cubicBezTo>
                  <a:lnTo>
                    <a:pt x="60247" y="162013"/>
                  </a:lnTo>
                  <a:lnTo>
                    <a:pt x="60247" y="104784"/>
                  </a:lnTo>
                  <a:cubicBezTo>
                    <a:pt x="50634" y="97738"/>
                    <a:pt x="48602" y="93127"/>
                    <a:pt x="52084" y="80044"/>
                  </a:cubicBezTo>
                  <a:cubicBezTo>
                    <a:pt x="57384" y="60152"/>
                    <a:pt x="48008" y="50170"/>
                    <a:pt x="32786" y="39202"/>
                  </a:cubicBezTo>
                  <a:cubicBezTo>
                    <a:pt x="24670" y="33344"/>
                    <a:pt x="21010" y="24289"/>
                    <a:pt x="23339" y="14331"/>
                  </a:cubicBezTo>
                  <a:cubicBezTo>
                    <a:pt x="24575" y="9055"/>
                    <a:pt x="26072" y="4575"/>
                    <a:pt x="25490" y="1"/>
                  </a:cubicBezTo>
                  <a:close/>
                </a:path>
              </a:pathLst>
            </a:custGeom>
            <a:solidFill>
              <a:schemeClr val="accent1"/>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7"/>
            <p:cNvSpPr/>
            <p:nvPr/>
          </p:nvSpPr>
          <p:spPr>
            <a:xfrm>
              <a:off x="5546825" y="830850"/>
              <a:ext cx="1824075" cy="4050325"/>
            </a:xfrm>
            <a:custGeom>
              <a:rect b="b" l="l" r="r" t="t"/>
              <a:pathLst>
                <a:path extrusionOk="0" h="162013" w="72963">
                  <a:moveTo>
                    <a:pt x="143" y="1"/>
                  </a:moveTo>
                  <a:cubicBezTo>
                    <a:pt x="3554" y="3280"/>
                    <a:pt x="6156" y="7142"/>
                    <a:pt x="7024" y="13048"/>
                  </a:cubicBezTo>
                  <a:cubicBezTo>
                    <a:pt x="8699" y="24491"/>
                    <a:pt x="1" y="38216"/>
                    <a:pt x="9697" y="47924"/>
                  </a:cubicBezTo>
                  <a:cubicBezTo>
                    <a:pt x="14831" y="53058"/>
                    <a:pt x="22008" y="55292"/>
                    <a:pt x="26310" y="61388"/>
                  </a:cubicBezTo>
                  <a:cubicBezTo>
                    <a:pt x="32738" y="70478"/>
                    <a:pt x="30837" y="80163"/>
                    <a:pt x="30683" y="90406"/>
                  </a:cubicBezTo>
                  <a:cubicBezTo>
                    <a:pt x="30469" y="105212"/>
                    <a:pt x="38763" y="110797"/>
                    <a:pt x="46499" y="121670"/>
                  </a:cubicBezTo>
                  <a:cubicBezTo>
                    <a:pt x="50408" y="127148"/>
                    <a:pt x="53260" y="133161"/>
                    <a:pt x="52512" y="140041"/>
                  </a:cubicBezTo>
                  <a:cubicBezTo>
                    <a:pt x="51739" y="147111"/>
                    <a:pt x="48341" y="154883"/>
                    <a:pt x="50539" y="162013"/>
                  </a:cubicBezTo>
                  <a:lnTo>
                    <a:pt x="72962" y="162013"/>
                  </a:lnTo>
                  <a:lnTo>
                    <a:pt x="72962" y="155025"/>
                  </a:lnTo>
                  <a:cubicBezTo>
                    <a:pt x="72297" y="153124"/>
                    <a:pt x="72012" y="151104"/>
                    <a:pt x="72119" y="149096"/>
                  </a:cubicBezTo>
                  <a:cubicBezTo>
                    <a:pt x="72178" y="147373"/>
                    <a:pt x="72523" y="145709"/>
                    <a:pt x="72962" y="144046"/>
                  </a:cubicBezTo>
                  <a:lnTo>
                    <a:pt x="72962" y="122858"/>
                  </a:lnTo>
                  <a:cubicBezTo>
                    <a:pt x="70788" y="118176"/>
                    <a:pt x="67318" y="114065"/>
                    <a:pt x="63218" y="111237"/>
                  </a:cubicBezTo>
                  <a:cubicBezTo>
                    <a:pt x="51074" y="102895"/>
                    <a:pt x="48270" y="98736"/>
                    <a:pt x="52096" y="84405"/>
                  </a:cubicBezTo>
                  <a:cubicBezTo>
                    <a:pt x="57384" y="64513"/>
                    <a:pt x="48020" y="54531"/>
                    <a:pt x="32798" y="43552"/>
                  </a:cubicBezTo>
                  <a:cubicBezTo>
                    <a:pt x="24682" y="37705"/>
                    <a:pt x="21022" y="28650"/>
                    <a:pt x="23351" y="18692"/>
                  </a:cubicBezTo>
                  <a:cubicBezTo>
                    <a:pt x="24979" y="11765"/>
                    <a:pt x="27047" y="6227"/>
                    <a:pt x="24266" y="1"/>
                  </a:cubicBezTo>
                  <a:close/>
                </a:path>
              </a:pathLst>
            </a:custGeom>
            <a:solidFill>
              <a:schemeClr val="accent5"/>
            </a:solidFill>
            <a:ln cap="flat" cmpd="sng" w="9525">
              <a:solidFill>
                <a:schemeClr val="dk1"/>
              </a:solidFill>
              <a:prstDash val="solid"/>
              <a:miter lim="1188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2" name="Google Shape;1032;p47"/>
          <p:cNvGrpSpPr/>
          <p:nvPr/>
        </p:nvGrpSpPr>
        <p:grpSpPr>
          <a:xfrm>
            <a:off x="230598" y="237221"/>
            <a:ext cx="8682817" cy="4669057"/>
            <a:chOff x="871300" y="860425"/>
            <a:chExt cx="7401600" cy="3429600"/>
          </a:xfrm>
        </p:grpSpPr>
        <p:sp>
          <p:nvSpPr>
            <p:cNvPr id="1033" name="Google Shape;1033;p47"/>
            <p:cNvSpPr/>
            <p:nvPr/>
          </p:nvSpPr>
          <p:spPr>
            <a:xfrm>
              <a:off x="871300" y="860425"/>
              <a:ext cx="7401600" cy="3429600"/>
            </a:xfrm>
            <a:prstGeom prst="roundRect">
              <a:avLst>
                <a:gd fmla="val 6391"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7"/>
            <p:cNvSpPr/>
            <p:nvPr/>
          </p:nvSpPr>
          <p:spPr>
            <a:xfrm>
              <a:off x="940094" y="915584"/>
              <a:ext cx="7263900" cy="3321600"/>
            </a:xfrm>
            <a:prstGeom prst="roundRect">
              <a:avLst>
                <a:gd fmla="val 4693"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5" name="Google Shape;1035;p47"/>
          <p:cNvSpPr/>
          <p:nvPr/>
        </p:nvSpPr>
        <p:spPr>
          <a:xfrm>
            <a:off x="614375" y="640813"/>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7"/>
          <p:cNvSpPr/>
          <p:nvPr/>
        </p:nvSpPr>
        <p:spPr>
          <a:xfrm>
            <a:off x="857913" y="10129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7"/>
          <p:cNvSpPr/>
          <p:nvPr/>
        </p:nvSpPr>
        <p:spPr>
          <a:xfrm>
            <a:off x="8430775" y="2787363"/>
            <a:ext cx="197700" cy="1977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7"/>
          <p:cNvSpPr/>
          <p:nvPr/>
        </p:nvSpPr>
        <p:spPr>
          <a:xfrm>
            <a:off x="537271" y="2045813"/>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7"/>
          <p:cNvSpPr/>
          <p:nvPr/>
        </p:nvSpPr>
        <p:spPr>
          <a:xfrm>
            <a:off x="614363" y="43046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7"/>
          <p:cNvSpPr/>
          <p:nvPr/>
        </p:nvSpPr>
        <p:spPr>
          <a:xfrm>
            <a:off x="812071" y="45269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7"/>
          <p:cNvSpPr/>
          <p:nvPr/>
        </p:nvSpPr>
        <p:spPr>
          <a:xfrm>
            <a:off x="8182263" y="1307850"/>
            <a:ext cx="112800" cy="112800"/>
          </a:xfrm>
          <a:prstGeom prst="ellipse">
            <a:avLst/>
          </a:prstGeom>
          <a:solidFill>
            <a:schemeClr val="l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7"/>
          <p:cNvSpPr/>
          <p:nvPr/>
        </p:nvSpPr>
        <p:spPr>
          <a:xfrm>
            <a:off x="8392221" y="1080925"/>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9_1">
    <p:bg>
      <p:bgPr>
        <a:solidFill>
          <a:schemeClr val="dk2"/>
        </a:solidFill>
      </p:bgPr>
    </p:bg>
    <p:spTree>
      <p:nvGrpSpPr>
        <p:cNvPr id="1043" name="Shape 1043"/>
        <p:cNvGrpSpPr/>
        <p:nvPr/>
      </p:nvGrpSpPr>
      <p:grpSpPr>
        <a:xfrm>
          <a:off x="0" y="0"/>
          <a:ext cx="0" cy="0"/>
          <a:chOff x="0" y="0"/>
          <a:chExt cx="0" cy="0"/>
        </a:xfrm>
      </p:grpSpPr>
      <p:grpSp>
        <p:nvGrpSpPr>
          <p:cNvPr id="1044" name="Google Shape;1044;p48"/>
          <p:cNvGrpSpPr/>
          <p:nvPr/>
        </p:nvGrpSpPr>
        <p:grpSpPr>
          <a:xfrm>
            <a:off x="6" y="-15925"/>
            <a:ext cx="9143987" cy="5213700"/>
            <a:chOff x="6" y="-15925"/>
            <a:chExt cx="9143987" cy="5213700"/>
          </a:xfrm>
        </p:grpSpPr>
        <p:sp>
          <p:nvSpPr>
            <p:cNvPr id="1045" name="Google Shape;1045;p48"/>
            <p:cNvSpPr/>
            <p:nvPr/>
          </p:nvSpPr>
          <p:spPr>
            <a:xfrm>
              <a:off x="3432175" y="-15925"/>
              <a:ext cx="2265825" cy="5213700"/>
            </a:xfrm>
            <a:custGeom>
              <a:rect b="b" l="l" r="r" t="t"/>
              <a:pathLst>
                <a:path extrusionOk="0" h="208548" w="90633">
                  <a:moveTo>
                    <a:pt x="0" y="127"/>
                  </a:moveTo>
                  <a:lnTo>
                    <a:pt x="28682" y="126070"/>
                  </a:lnTo>
                  <a:lnTo>
                    <a:pt x="6582" y="208548"/>
                  </a:lnTo>
                  <a:lnTo>
                    <a:pt x="87064" y="208548"/>
                  </a:lnTo>
                  <a:lnTo>
                    <a:pt x="50352" y="114342"/>
                  </a:lnTo>
                  <a:lnTo>
                    <a:pt x="90633" y="0"/>
                  </a:lnTo>
                  <a:close/>
                </a:path>
              </a:pathLst>
            </a:custGeom>
            <a:solidFill>
              <a:schemeClr val="lt2"/>
            </a:solidFill>
            <a:ln cap="flat" cmpd="sng" w="9525">
              <a:solidFill>
                <a:schemeClr val="dk1"/>
              </a:solidFill>
              <a:prstDash val="solid"/>
              <a:round/>
              <a:headEnd len="med" w="med" type="none"/>
              <a:tailEnd len="med" w="med" type="none"/>
            </a:ln>
          </p:spPr>
        </p:sp>
        <p:grpSp>
          <p:nvGrpSpPr>
            <p:cNvPr id="1046" name="Google Shape;1046;p48"/>
            <p:cNvGrpSpPr/>
            <p:nvPr/>
          </p:nvGrpSpPr>
          <p:grpSpPr>
            <a:xfrm flipH="1">
              <a:off x="6" y="0"/>
              <a:ext cx="3530762" cy="5143477"/>
              <a:chOff x="5613231" y="0"/>
              <a:chExt cx="3530762" cy="5143477"/>
            </a:xfrm>
          </p:grpSpPr>
          <p:sp>
            <p:nvSpPr>
              <p:cNvPr id="1047" name="Google Shape;1047;p48"/>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8"/>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8"/>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rgbClr val="FF7B66"/>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8"/>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rgbClr val="7D8AC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8"/>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8"/>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rgbClr val="FF7B66"/>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8"/>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rgbClr val="7D8AC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4" name="Google Shape;1054;p48"/>
            <p:cNvGrpSpPr/>
            <p:nvPr/>
          </p:nvGrpSpPr>
          <p:grpSpPr>
            <a:xfrm>
              <a:off x="5613231" y="0"/>
              <a:ext cx="3530762" cy="5143477"/>
              <a:chOff x="5613231" y="0"/>
              <a:chExt cx="3530762" cy="5143477"/>
            </a:xfrm>
          </p:grpSpPr>
          <p:sp>
            <p:nvSpPr>
              <p:cNvPr id="1055" name="Google Shape;1055;p48"/>
              <p:cNvSpPr/>
              <p:nvPr/>
            </p:nvSpPr>
            <p:spPr>
              <a:xfrm>
                <a:off x="5666299" y="2005224"/>
                <a:ext cx="3477693" cy="1186663"/>
              </a:xfrm>
              <a:custGeom>
                <a:rect b="b" l="l" r="r" t="t"/>
                <a:pathLst>
                  <a:path extrusionOk="0" h="13886" w="40695">
                    <a:moveTo>
                      <a:pt x="40694" y="0"/>
                    </a:moveTo>
                    <a:lnTo>
                      <a:pt x="0" y="4800"/>
                    </a:lnTo>
                    <a:lnTo>
                      <a:pt x="0" y="9085"/>
                    </a:lnTo>
                    <a:lnTo>
                      <a:pt x="40694" y="13885"/>
                    </a:lnTo>
                    <a:lnTo>
                      <a:pt x="40694" y="0"/>
                    </a:lnTo>
                    <a:close/>
                  </a:path>
                </a:pathLst>
              </a:custGeom>
              <a:solidFill>
                <a:schemeClr val="dk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8"/>
              <p:cNvSpPr/>
              <p:nvPr/>
            </p:nvSpPr>
            <p:spPr>
              <a:xfrm>
                <a:off x="5630322" y="766711"/>
                <a:ext cx="3513671" cy="2114731"/>
              </a:xfrm>
              <a:custGeom>
                <a:rect b="b" l="l" r="r" t="t"/>
                <a:pathLst>
                  <a:path extrusionOk="0" h="24746" w="41116">
                    <a:moveTo>
                      <a:pt x="41115" y="0"/>
                    </a:moveTo>
                    <a:lnTo>
                      <a:pt x="1" y="20724"/>
                    </a:lnTo>
                    <a:lnTo>
                      <a:pt x="1469" y="24745"/>
                    </a:lnTo>
                    <a:lnTo>
                      <a:pt x="41115" y="15384"/>
                    </a:lnTo>
                    <a:lnTo>
                      <a:pt x="41115" y="0"/>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8"/>
              <p:cNvSpPr/>
              <p:nvPr/>
            </p:nvSpPr>
            <p:spPr>
              <a:xfrm>
                <a:off x="5637842" y="0"/>
                <a:ext cx="3506150" cy="2945207"/>
              </a:xfrm>
              <a:custGeom>
                <a:rect b="b" l="l" r="r" t="t"/>
                <a:pathLst>
                  <a:path extrusionOk="0" h="34464" w="41028">
                    <a:moveTo>
                      <a:pt x="29326" y="0"/>
                    </a:moveTo>
                    <a:lnTo>
                      <a:pt x="1" y="31183"/>
                    </a:lnTo>
                    <a:lnTo>
                      <a:pt x="2755" y="34464"/>
                    </a:lnTo>
                    <a:lnTo>
                      <a:pt x="41027" y="9324"/>
                    </a:lnTo>
                    <a:lnTo>
                      <a:pt x="41027" y="0"/>
                    </a:lnTo>
                    <a:close/>
                  </a:path>
                </a:pathLst>
              </a:custGeom>
              <a:solidFill>
                <a:srgbClr val="FF7B66"/>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8"/>
              <p:cNvSpPr/>
              <p:nvPr/>
            </p:nvSpPr>
            <p:spPr>
              <a:xfrm>
                <a:off x="5688774" y="0"/>
                <a:ext cx="2525525" cy="2964521"/>
              </a:xfrm>
              <a:custGeom>
                <a:rect b="b" l="l" r="r" t="t"/>
                <a:pathLst>
                  <a:path extrusionOk="0" h="34690" w="29553">
                    <a:moveTo>
                      <a:pt x="13967" y="0"/>
                    </a:moveTo>
                    <a:lnTo>
                      <a:pt x="1" y="32550"/>
                    </a:lnTo>
                    <a:lnTo>
                      <a:pt x="3715" y="34690"/>
                    </a:lnTo>
                    <a:lnTo>
                      <a:pt x="29552" y="0"/>
                    </a:lnTo>
                    <a:close/>
                  </a:path>
                </a:pathLst>
              </a:custGeom>
              <a:solidFill>
                <a:srgbClr val="7D8AC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8"/>
              <p:cNvSpPr/>
              <p:nvPr/>
            </p:nvSpPr>
            <p:spPr>
              <a:xfrm>
                <a:off x="5654506" y="2213224"/>
                <a:ext cx="2522791" cy="2930252"/>
              </a:xfrm>
              <a:custGeom>
                <a:rect b="b" l="l" r="r" t="t"/>
                <a:pathLst>
                  <a:path extrusionOk="0" h="34289" w="29521">
                    <a:moveTo>
                      <a:pt x="3702" y="1"/>
                    </a:moveTo>
                    <a:lnTo>
                      <a:pt x="0" y="2159"/>
                    </a:lnTo>
                    <a:lnTo>
                      <a:pt x="13985" y="34289"/>
                    </a:lnTo>
                    <a:lnTo>
                      <a:pt x="29520" y="34289"/>
                    </a:lnTo>
                    <a:lnTo>
                      <a:pt x="3702" y="1"/>
                    </a:lnTo>
                    <a:close/>
                  </a:path>
                </a:pathLst>
              </a:custGeom>
              <a:solidFill>
                <a:schemeClr val="accent5"/>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8"/>
              <p:cNvSpPr/>
              <p:nvPr/>
            </p:nvSpPr>
            <p:spPr>
              <a:xfrm>
                <a:off x="5613231" y="2243818"/>
                <a:ext cx="3530762" cy="2899658"/>
              </a:xfrm>
              <a:custGeom>
                <a:rect b="b" l="l" r="r" t="t"/>
                <a:pathLst>
                  <a:path extrusionOk="0" h="33931" w="41316">
                    <a:moveTo>
                      <a:pt x="2736" y="0"/>
                    </a:moveTo>
                    <a:lnTo>
                      <a:pt x="0" y="3294"/>
                    </a:lnTo>
                    <a:lnTo>
                      <a:pt x="29112" y="33931"/>
                    </a:lnTo>
                    <a:lnTo>
                      <a:pt x="41315" y="33931"/>
                    </a:lnTo>
                    <a:lnTo>
                      <a:pt x="41315" y="25053"/>
                    </a:lnTo>
                    <a:lnTo>
                      <a:pt x="2736" y="0"/>
                    </a:lnTo>
                    <a:close/>
                  </a:path>
                </a:pathLst>
              </a:custGeom>
              <a:solidFill>
                <a:srgbClr val="FF7B66"/>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8"/>
              <p:cNvSpPr/>
              <p:nvPr/>
            </p:nvSpPr>
            <p:spPr>
              <a:xfrm>
                <a:off x="5617504" y="2314575"/>
                <a:ext cx="3526489" cy="2098665"/>
              </a:xfrm>
              <a:custGeom>
                <a:rect b="b" l="l" r="r" t="t"/>
                <a:pathLst>
                  <a:path extrusionOk="0" h="24558" w="41266">
                    <a:moveTo>
                      <a:pt x="1443" y="1"/>
                    </a:moveTo>
                    <a:lnTo>
                      <a:pt x="0" y="4029"/>
                    </a:lnTo>
                    <a:lnTo>
                      <a:pt x="41265" y="24558"/>
                    </a:lnTo>
                    <a:lnTo>
                      <a:pt x="41265" y="9180"/>
                    </a:lnTo>
                    <a:lnTo>
                      <a:pt x="1443" y="1"/>
                    </a:lnTo>
                    <a:close/>
                  </a:path>
                </a:pathLst>
              </a:custGeom>
              <a:solidFill>
                <a:srgbClr val="7D8AC2"/>
              </a:solidFill>
              <a:ln cap="flat" cmpd="sng" w="9525">
                <a:solidFill>
                  <a:schemeClr val="dk1"/>
                </a:solidFill>
                <a:prstDash val="solid"/>
                <a:miter lim="6274"/>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62" name="Google Shape;1062;p48"/>
          <p:cNvGrpSpPr/>
          <p:nvPr/>
        </p:nvGrpSpPr>
        <p:grpSpPr>
          <a:xfrm>
            <a:off x="435665" y="658566"/>
            <a:ext cx="8272768" cy="3833264"/>
            <a:chOff x="871300" y="860425"/>
            <a:chExt cx="7401600" cy="3429600"/>
          </a:xfrm>
        </p:grpSpPr>
        <p:sp>
          <p:nvSpPr>
            <p:cNvPr id="1063" name="Google Shape;1063;p48"/>
            <p:cNvSpPr/>
            <p:nvPr/>
          </p:nvSpPr>
          <p:spPr>
            <a:xfrm>
              <a:off x="871300" y="860425"/>
              <a:ext cx="7401600" cy="3429600"/>
            </a:xfrm>
            <a:prstGeom prst="roundRect">
              <a:avLst>
                <a:gd fmla="val 50000" name="adj"/>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8"/>
            <p:cNvSpPr/>
            <p:nvPr/>
          </p:nvSpPr>
          <p:spPr>
            <a:xfrm>
              <a:off x="940100" y="928025"/>
              <a:ext cx="7263900" cy="3294300"/>
            </a:xfrm>
            <a:prstGeom prst="roundRect">
              <a:avLst>
                <a:gd fmla="val 50000" name="adj"/>
              </a:avLst>
            </a:prstGeom>
            <a:solidFill>
              <a:schemeClr val="accent3"/>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5" name="Google Shape;1065;p48"/>
          <p:cNvSpPr/>
          <p:nvPr/>
        </p:nvSpPr>
        <p:spPr>
          <a:xfrm>
            <a:off x="1828850" y="2912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8"/>
          <p:cNvSpPr/>
          <p:nvPr/>
        </p:nvSpPr>
        <p:spPr>
          <a:xfrm>
            <a:off x="851071" y="652300"/>
            <a:ext cx="77100" cy="77100"/>
          </a:xfrm>
          <a:prstGeom prst="ellipse">
            <a:avLst/>
          </a:prstGeom>
          <a:solidFill>
            <a:schemeClr val="accent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8"/>
          <p:cNvSpPr/>
          <p:nvPr/>
        </p:nvSpPr>
        <p:spPr>
          <a:xfrm>
            <a:off x="713213" y="4183275"/>
            <a:ext cx="112800" cy="112800"/>
          </a:xfrm>
          <a:prstGeom prst="ellipse">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8"/>
          <p:cNvSpPr/>
          <p:nvPr/>
        </p:nvSpPr>
        <p:spPr>
          <a:xfrm>
            <a:off x="7945338" y="483100"/>
            <a:ext cx="112800" cy="1128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8"/>
          <p:cNvSpPr/>
          <p:nvPr/>
        </p:nvSpPr>
        <p:spPr>
          <a:xfrm>
            <a:off x="8200288" y="4296075"/>
            <a:ext cx="112800" cy="1128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8"/>
          <p:cNvSpPr/>
          <p:nvPr/>
        </p:nvSpPr>
        <p:spPr>
          <a:xfrm>
            <a:off x="8218146" y="1037263"/>
            <a:ext cx="77100" cy="771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8"/>
          <p:cNvSpPr/>
          <p:nvPr/>
        </p:nvSpPr>
        <p:spPr>
          <a:xfrm>
            <a:off x="8155246" y="4038000"/>
            <a:ext cx="77100" cy="77100"/>
          </a:xfrm>
          <a:prstGeom prst="ellipse">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5" Type="http://schemas.openxmlformats.org/officeDocument/2006/relationships/slideLayout" Target="../slideLayouts/slideLayout16.xml"/><Relationship Id="rId6" Type="http://schemas.openxmlformats.org/officeDocument/2006/relationships/slideLayout" Target="../slideLayouts/slideLayout17.xml"/><Relationship Id="rId29" Type="http://schemas.openxmlformats.org/officeDocument/2006/relationships/slideLayout" Target="../slideLayouts/slideLayout40.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11" Type="http://schemas.openxmlformats.org/officeDocument/2006/relationships/slideLayout" Target="../slideLayouts/slideLayout22.xml"/><Relationship Id="rId33" Type="http://schemas.openxmlformats.org/officeDocument/2006/relationships/slideLayout" Target="../slideLayouts/slideLayout44.xml"/><Relationship Id="rId10" Type="http://schemas.openxmlformats.org/officeDocument/2006/relationships/slideLayout" Target="../slideLayouts/slideLayout21.xml"/><Relationship Id="rId32" Type="http://schemas.openxmlformats.org/officeDocument/2006/relationships/slideLayout" Target="../slideLayouts/slideLayout43.xml"/><Relationship Id="rId13" Type="http://schemas.openxmlformats.org/officeDocument/2006/relationships/slideLayout" Target="../slideLayouts/slideLayout24.xml"/><Relationship Id="rId35" Type="http://schemas.openxmlformats.org/officeDocument/2006/relationships/slideLayout" Target="../slideLayouts/slideLayout46.xml"/><Relationship Id="rId12" Type="http://schemas.openxmlformats.org/officeDocument/2006/relationships/slideLayout" Target="../slideLayouts/slideLayout23.xml"/><Relationship Id="rId34" Type="http://schemas.openxmlformats.org/officeDocument/2006/relationships/slideLayout" Target="../slideLayouts/slideLayout45.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36" Type="http://schemas.openxmlformats.org/officeDocument/2006/relationships/theme" Target="../theme/theme2.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713225" y="445025"/>
            <a:ext cx="77175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3500"/>
              <a:buFont typeface="Corben"/>
              <a:buNone/>
              <a:defRPr b="1" sz="3500">
                <a:solidFill>
                  <a:schemeClr val="dk1"/>
                </a:solidFill>
                <a:latin typeface="Corben"/>
                <a:ea typeface="Corben"/>
                <a:cs typeface="Corben"/>
                <a:sym typeface="Corben"/>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p:txBody>
      </p:sp>
      <p:sp>
        <p:nvSpPr>
          <p:cNvPr id="52" name="Google Shape;52;p13"/>
          <p:cNvSpPr txBox="1"/>
          <p:nvPr>
            <p:ph idx="1" type="body"/>
          </p:nvPr>
        </p:nvSpPr>
        <p:spPr>
          <a:xfrm>
            <a:off x="713225" y="1152475"/>
            <a:ext cx="7717500" cy="3416400"/>
          </a:xfrm>
          <a:prstGeom prst="rect">
            <a:avLst/>
          </a:prstGeom>
          <a:noFill/>
          <a:ln>
            <a:noFill/>
          </a:ln>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dk1"/>
              </a:buClr>
              <a:buSzPts val="1400"/>
              <a:buFont typeface="Archivo"/>
              <a:buChar char="●"/>
              <a:defRPr>
                <a:solidFill>
                  <a:schemeClr val="dk1"/>
                </a:solidFill>
                <a:latin typeface="Archivo"/>
                <a:ea typeface="Archivo"/>
                <a:cs typeface="Archivo"/>
                <a:sym typeface="Archivo"/>
              </a:defRPr>
            </a:lvl1pPr>
            <a:lvl2pPr indent="-317500" lvl="1" marL="9144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2pPr>
            <a:lvl3pPr indent="-317500" lvl="2" marL="13716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3pPr>
            <a:lvl4pPr indent="-317500" lvl="3" marL="18288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4pPr>
            <a:lvl5pPr indent="-317500" lvl="4" marL="22860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5pPr>
            <a:lvl6pPr indent="-317500" lvl="5" marL="27432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6pPr>
            <a:lvl7pPr indent="-317500" lvl="6" marL="32004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7pPr>
            <a:lvl8pPr indent="-317500" lvl="7" marL="3657600" rtl="0">
              <a:lnSpc>
                <a:spcPct val="100000"/>
              </a:lnSpc>
              <a:spcBef>
                <a:spcPts val="1600"/>
              </a:spcBef>
              <a:spcAft>
                <a:spcPts val="0"/>
              </a:spcAft>
              <a:buClr>
                <a:schemeClr val="dk1"/>
              </a:buClr>
              <a:buSzPts val="1400"/>
              <a:buFont typeface="Archivo"/>
              <a:buChar char="○"/>
              <a:defRPr>
                <a:solidFill>
                  <a:schemeClr val="dk1"/>
                </a:solidFill>
                <a:latin typeface="Archivo"/>
                <a:ea typeface="Archivo"/>
                <a:cs typeface="Archivo"/>
                <a:sym typeface="Archivo"/>
              </a:defRPr>
            </a:lvl8pPr>
            <a:lvl9pPr indent="-317500" lvl="8" marL="4114800" rtl="0">
              <a:lnSpc>
                <a:spcPct val="100000"/>
              </a:lnSpc>
              <a:spcBef>
                <a:spcPts val="1600"/>
              </a:spcBef>
              <a:spcAft>
                <a:spcPts val="1600"/>
              </a:spcAft>
              <a:buClr>
                <a:schemeClr val="dk1"/>
              </a:buClr>
              <a:buSzPts val="1400"/>
              <a:buFont typeface="Archivo"/>
              <a:buChar char="■"/>
              <a:defRPr>
                <a:solidFill>
                  <a:schemeClr val="dk1"/>
                </a:solidFill>
                <a:latin typeface="Archivo"/>
                <a:ea typeface="Archivo"/>
                <a:cs typeface="Archivo"/>
                <a:sym typeface="Archivo"/>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www.youtube.com/watch?v=a9LmBgY-F5A" TargetMode="Externa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hyperlink" Target="https://amendmentsproject.org/"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6.xml"/><Relationship Id="rId3" Type="http://schemas.openxmlformats.org/officeDocument/2006/relationships/hyperlink" Target="https://docs.google.com/document/d/1H805QI0t67BmZPAKc8rkM6O0ldIr7RilmJz1QngLl44/edit?usp=sharing" TargetMode="External"/><Relationship Id="rId4" Type="http://schemas.openxmlformats.org/officeDocument/2006/relationships/hyperlink" Target="https://docs.google.com/document/d/1H805QI0t67BmZPAKc8rkM6O0ldIr7RilmJz1QngLl44/edit?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hyperlink" Target="http://www.youtube.com/watch?v=iHdviZkM7S4"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hyperlink" Target="http://www.youtube.com/watch?v=YJOiEr58ESc"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49"/>
          <p:cNvSpPr txBox="1"/>
          <p:nvPr>
            <p:ph type="ctrTitle"/>
          </p:nvPr>
        </p:nvSpPr>
        <p:spPr>
          <a:xfrm>
            <a:off x="1215150" y="1235380"/>
            <a:ext cx="6713700" cy="2785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5700">
                <a:solidFill>
                  <a:schemeClr val="accent1"/>
                </a:solidFill>
              </a:rPr>
              <a:t>Welcome back to CIVICS!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58"/>
          <p:cNvSpPr txBox="1"/>
          <p:nvPr>
            <p:ph type="ctrTitle"/>
          </p:nvPr>
        </p:nvSpPr>
        <p:spPr>
          <a:xfrm>
            <a:off x="1215150" y="177744"/>
            <a:ext cx="6713700" cy="1610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Thumbs check in</a:t>
            </a:r>
            <a:endParaRPr/>
          </a:p>
        </p:txBody>
      </p:sp>
      <p:sp>
        <p:nvSpPr>
          <p:cNvPr id="1194" name="Google Shape;1194;p58"/>
          <p:cNvSpPr txBox="1"/>
          <p:nvPr>
            <p:ph idx="1" type="subTitle"/>
          </p:nvPr>
        </p:nvSpPr>
        <p:spPr>
          <a:xfrm>
            <a:off x="1031275" y="1843700"/>
            <a:ext cx="6999900" cy="53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sz="2400">
              <a:latin typeface="Corben"/>
              <a:ea typeface="Corben"/>
              <a:cs typeface="Corben"/>
              <a:sym typeface="Corben"/>
            </a:endParaRPr>
          </a:p>
          <a:p>
            <a:pPr indent="0" lvl="0" marL="0" rtl="0" algn="ctr">
              <a:spcBef>
                <a:spcPts val="0"/>
              </a:spcBef>
              <a:spcAft>
                <a:spcPts val="0"/>
              </a:spcAft>
              <a:buNone/>
            </a:pPr>
            <a:r>
              <a:rPr lang="en" sz="2400">
                <a:latin typeface="Corben"/>
                <a:ea typeface="Corben"/>
                <a:cs typeface="Corben"/>
                <a:sym typeface="Corben"/>
              </a:rPr>
              <a:t>How much are you picking up what we are putting down?</a:t>
            </a:r>
            <a:endParaRPr sz="2400">
              <a:latin typeface="Corben"/>
              <a:ea typeface="Corben"/>
              <a:cs typeface="Corben"/>
              <a:sym typeface="Corben"/>
            </a:endParaRPr>
          </a:p>
          <a:p>
            <a:pPr indent="0" lvl="0" marL="0" rtl="0" algn="ctr">
              <a:spcBef>
                <a:spcPts val="0"/>
              </a:spcBef>
              <a:spcAft>
                <a:spcPts val="0"/>
              </a:spcAft>
              <a:buNone/>
            </a:pPr>
            <a:r>
              <a:rPr lang="en" sz="2400">
                <a:latin typeface="Corben"/>
                <a:ea typeface="Corben"/>
                <a:cs typeface="Corben"/>
                <a:sym typeface="Corben"/>
              </a:rPr>
              <a:t>Any questions?</a:t>
            </a:r>
            <a:endParaRPr sz="2400">
              <a:latin typeface="Corben"/>
              <a:ea typeface="Corben"/>
              <a:cs typeface="Corben"/>
              <a:sym typeface="Corben"/>
            </a:endParaRPr>
          </a:p>
        </p:txBody>
      </p:sp>
      <p:pic>
        <p:nvPicPr>
          <p:cNvPr id="1195" name="Google Shape;1195;p58"/>
          <p:cNvPicPr preferRelativeResize="0"/>
          <p:nvPr/>
        </p:nvPicPr>
        <p:blipFill>
          <a:blip r:embed="rId3">
            <a:alphaModFix/>
          </a:blip>
          <a:stretch>
            <a:fillRect/>
          </a:stretch>
        </p:blipFill>
        <p:spPr>
          <a:xfrm>
            <a:off x="2455787" y="3000427"/>
            <a:ext cx="4021975" cy="2010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5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rPr>
              <a:t>NOT RATIFIED! Child Labor Amendment</a:t>
            </a:r>
            <a:endParaRPr sz="2400">
              <a:solidFill>
                <a:schemeClr val="accent1"/>
              </a:solidFill>
            </a:endParaRPr>
          </a:p>
          <a:p>
            <a:pPr indent="0" lvl="0" marL="0" rtl="0" algn="ctr">
              <a:spcBef>
                <a:spcPts val="0"/>
              </a:spcBef>
              <a:spcAft>
                <a:spcPts val="0"/>
              </a:spcAft>
              <a:buNone/>
            </a:pPr>
            <a:r>
              <a:t/>
            </a:r>
            <a:endParaRPr/>
          </a:p>
        </p:txBody>
      </p:sp>
      <p:sp>
        <p:nvSpPr>
          <p:cNvPr id="1201" name="Google Shape;1201;p59"/>
          <p:cNvSpPr txBox="1"/>
          <p:nvPr>
            <p:ph idx="1" type="body"/>
          </p:nvPr>
        </p:nvSpPr>
        <p:spPr>
          <a:xfrm>
            <a:off x="720000" y="1215750"/>
            <a:ext cx="7704000" cy="33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orben"/>
                <a:ea typeface="Corben"/>
                <a:cs typeface="Corben"/>
                <a:sym typeface="Corben"/>
              </a:rPr>
              <a:t>Section 1. </a:t>
            </a:r>
            <a:endParaRPr sz="1800">
              <a:latin typeface="Corben"/>
              <a:ea typeface="Corben"/>
              <a:cs typeface="Corben"/>
              <a:sym typeface="Corben"/>
            </a:endParaRPr>
          </a:p>
          <a:p>
            <a:pPr indent="457200" lvl="0" marL="0" rtl="0" algn="l">
              <a:spcBef>
                <a:spcPts val="0"/>
              </a:spcBef>
              <a:spcAft>
                <a:spcPts val="0"/>
              </a:spcAft>
              <a:buNone/>
            </a:pPr>
            <a:r>
              <a:rPr lang="en" sz="1800">
                <a:latin typeface="Corben"/>
                <a:ea typeface="Corben"/>
                <a:cs typeface="Corben"/>
                <a:sym typeface="Corben"/>
              </a:rPr>
              <a:t>The Congress shall have the power to limit, regulate, and prohibit the labor of persons under eighteen years of age. </a:t>
            </a:r>
            <a:endParaRPr sz="1800">
              <a:latin typeface="Corben"/>
              <a:ea typeface="Corben"/>
              <a:cs typeface="Corben"/>
              <a:sym typeface="Corben"/>
            </a:endParaRPr>
          </a:p>
          <a:p>
            <a:pPr indent="0" lvl="0" marL="0" rtl="0" algn="l">
              <a:spcBef>
                <a:spcPts val="0"/>
              </a:spcBef>
              <a:spcAft>
                <a:spcPts val="0"/>
              </a:spcAft>
              <a:buNone/>
            </a:pPr>
            <a:r>
              <a:rPr lang="en" sz="1800">
                <a:solidFill>
                  <a:schemeClr val="accent1"/>
                </a:solidFill>
                <a:latin typeface="Corben"/>
                <a:ea typeface="Corben"/>
                <a:cs typeface="Corben"/>
                <a:sym typeface="Corben"/>
              </a:rPr>
              <a:t>The government can control if/when kids can work</a:t>
            </a:r>
            <a:endParaRPr sz="1800">
              <a:solidFill>
                <a:schemeClr val="accent1"/>
              </a:solidFill>
              <a:latin typeface="Corben"/>
              <a:ea typeface="Corben"/>
              <a:cs typeface="Corben"/>
              <a:sym typeface="Corben"/>
            </a:endParaRPr>
          </a:p>
          <a:p>
            <a:pPr indent="0" lvl="0" marL="0" rtl="0" algn="l">
              <a:spcBef>
                <a:spcPts val="0"/>
              </a:spcBef>
              <a:spcAft>
                <a:spcPts val="0"/>
              </a:spcAft>
              <a:buNone/>
            </a:pPr>
            <a:r>
              <a:t/>
            </a:r>
            <a:endParaRPr sz="1800">
              <a:solidFill>
                <a:schemeClr val="accent1"/>
              </a:solidFill>
              <a:latin typeface="Corben"/>
              <a:ea typeface="Corben"/>
              <a:cs typeface="Corben"/>
              <a:sym typeface="Corben"/>
            </a:endParaRPr>
          </a:p>
          <a:p>
            <a:pPr indent="0" lvl="0" marL="0" rtl="0" algn="l">
              <a:spcBef>
                <a:spcPts val="0"/>
              </a:spcBef>
              <a:spcAft>
                <a:spcPts val="0"/>
              </a:spcAft>
              <a:buNone/>
            </a:pPr>
            <a:r>
              <a:rPr lang="en" sz="1800">
                <a:latin typeface="Corben"/>
                <a:ea typeface="Corben"/>
                <a:cs typeface="Corben"/>
                <a:sym typeface="Corben"/>
              </a:rPr>
              <a:t>Section 2.</a:t>
            </a:r>
            <a:endParaRPr sz="1800">
              <a:latin typeface="Corben"/>
              <a:ea typeface="Corben"/>
              <a:cs typeface="Corben"/>
              <a:sym typeface="Corben"/>
            </a:endParaRPr>
          </a:p>
          <a:p>
            <a:pPr indent="457200" lvl="0" marL="0" rtl="0" algn="l">
              <a:spcBef>
                <a:spcPts val="0"/>
              </a:spcBef>
              <a:spcAft>
                <a:spcPts val="0"/>
              </a:spcAft>
              <a:buNone/>
            </a:pPr>
            <a:r>
              <a:rPr lang="en" sz="1800">
                <a:latin typeface="Corben"/>
                <a:ea typeface="Corben"/>
                <a:cs typeface="Corben"/>
                <a:sym typeface="Corben"/>
              </a:rPr>
              <a:t> The power of the several States is unimpaired by this article except that the operation of State laws shall be suspended to the extent necessary to give effect to legislation enacted by the Congress.</a:t>
            </a:r>
            <a:endParaRPr sz="1800">
              <a:latin typeface="Corben"/>
              <a:ea typeface="Corben"/>
              <a:cs typeface="Corben"/>
              <a:sym typeface="Corben"/>
            </a:endParaRPr>
          </a:p>
          <a:p>
            <a:pPr indent="0" lvl="0" marL="0" rtl="0" algn="l">
              <a:spcBef>
                <a:spcPts val="0"/>
              </a:spcBef>
              <a:spcAft>
                <a:spcPts val="0"/>
              </a:spcAft>
              <a:buNone/>
            </a:pPr>
            <a:r>
              <a:rPr lang="en" sz="1800">
                <a:solidFill>
                  <a:schemeClr val="accent1"/>
                </a:solidFill>
                <a:latin typeface="Corben"/>
                <a:ea typeface="Corben"/>
                <a:cs typeface="Corben"/>
                <a:sym typeface="Corben"/>
              </a:rPr>
              <a:t>States have power to decide on their own unless it impacts the rules made by Congress </a:t>
            </a:r>
            <a:endParaRPr sz="1800">
              <a:solidFill>
                <a:schemeClr val="accent1"/>
              </a:solidFill>
              <a:latin typeface="Corben"/>
              <a:ea typeface="Corben"/>
              <a:cs typeface="Corben"/>
              <a:sym typeface="Corben"/>
            </a:endParaRPr>
          </a:p>
          <a:p>
            <a:pPr indent="0" lvl="0" marL="0" rtl="0" algn="l">
              <a:spcBef>
                <a:spcPts val="0"/>
              </a:spcBef>
              <a:spcAft>
                <a:spcPts val="0"/>
              </a:spcAft>
              <a:buNone/>
            </a:pPr>
            <a:r>
              <a:t/>
            </a:r>
            <a:endParaRPr sz="1800">
              <a:latin typeface="Corben"/>
              <a:ea typeface="Corben"/>
              <a:cs typeface="Corben"/>
              <a:sym typeface="Corbe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5" name="Shape 1205"/>
        <p:cNvGrpSpPr/>
        <p:nvPr/>
      </p:nvGrpSpPr>
      <p:grpSpPr>
        <a:xfrm>
          <a:off x="0" y="0"/>
          <a:ext cx="0" cy="0"/>
          <a:chOff x="0" y="0"/>
          <a:chExt cx="0" cy="0"/>
        </a:xfrm>
      </p:grpSpPr>
      <p:sp>
        <p:nvSpPr>
          <p:cNvPr id="1206" name="Google Shape;1206;p6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1"/>
                </a:solidFill>
              </a:rPr>
              <a:t>NOT RATIFIED! Child Labor Amendment</a:t>
            </a:r>
            <a:endParaRPr sz="2400">
              <a:solidFill>
                <a:schemeClr val="accent1"/>
              </a:solidFill>
            </a:endParaRPr>
          </a:p>
        </p:txBody>
      </p:sp>
      <p:sp>
        <p:nvSpPr>
          <p:cNvPr id="1207" name="Google Shape;1207;p60"/>
          <p:cNvSpPr txBox="1"/>
          <p:nvPr>
            <p:ph idx="1" type="body"/>
          </p:nvPr>
        </p:nvSpPr>
        <p:spPr>
          <a:xfrm>
            <a:off x="5480350" y="1241550"/>
            <a:ext cx="2943600" cy="338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Corben"/>
              <a:buAutoNum type="arabicPeriod"/>
            </a:pPr>
            <a:r>
              <a:rPr lang="en" sz="1800">
                <a:solidFill>
                  <a:srgbClr val="000000"/>
                </a:solidFill>
                <a:latin typeface="Corben"/>
                <a:ea typeface="Corben"/>
                <a:cs typeface="Corben"/>
                <a:sym typeface="Corben"/>
              </a:rPr>
              <a:t>What is something that surprises you about this Amendment?</a:t>
            </a:r>
            <a:endParaRPr sz="1800">
              <a:solidFill>
                <a:srgbClr val="000000"/>
              </a:solidFill>
              <a:latin typeface="Corben"/>
              <a:ea typeface="Corben"/>
              <a:cs typeface="Corben"/>
              <a:sym typeface="Corben"/>
            </a:endParaRPr>
          </a:p>
          <a:p>
            <a:pPr indent="0" lvl="0" marL="0" rtl="0" algn="l">
              <a:spcBef>
                <a:spcPts val="0"/>
              </a:spcBef>
              <a:spcAft>
                <a:spcPts val="0"/>
              </a:spcAft>
              <a:buNone/>
            </a:pPr>
            <a:r>
              <a:t/>
            </a:r>
            <a:endParaRPr sz="1800">
              <a:solidFill>
                <a:srgbClr val="000000"/>
              </a:solidFill>
              <a:latin typeface="Corben"/>
              <a:ea typeface="Corben"/>
              <a:cs typeface="Corben"/>
              <a:sym typeface="Corben"/>
            </a:endParaRPr>
          </a:p>
          <a:p>
            <a:pPr indent="-342900" lvl="0" marL="457200" rtl="0" algn="l">
              <a:spcBef>
                <a:spcPts val="0"/>
              </a:spcBef>
              <a:spcAft>
                <a:spcPts val="0"/>
              </a:spcAft>
              <a:buClr>
                <a:srgbClr val="000000"/>
              </a:buClr>
              <a:buSzPts val="1800"/>
              <a:buFont typeface="Corben"/>
              <a:buAutoNum type="arabicPeriod"/>
            </a:pPr>
            <a:r>
              <a:rPr lang="en" sz="1800">
                <a:solidFill>
                  <a:srgbClr val="000000"/>
                </a:solidFill>
                <a:latin typeface="Corben"/>
                <a:ea typeface="Corben"/>
                <a:cs typeface="Corben"/>
                <a:sym typeface="Corben"/>
              </a:rPr>
              <a:t>Why do you think it wasn’t it ratified?</a:t>
            </a:r>
            <a:endParaRPr sz="1800">
              <a:solidFill>
                <a:srgbClr val="000000"/>
              </a:solidFill>
              <a:latin typeface="Corben"/>
              <a:ea typeface="Corben"/>
              <a:cs typeface="Corben"/>
              <a:sym typeface="Corben"/>
            </a:endParaRPr>
          </a:p>
          <a:p>
            <a:pPr indent="0" lvl="0" marL="0" rtl="0" algn="l">
              <a:spcBef>
                <a:spcPts val="0"/>
              </a:spcBef>
              <a:spcAft>
                <a:spcPts val="0"/>
              </a:spcAft>
              <a:buNone/>
            </a:pPr>
            <a:r>
              <a:t/>
            </a:r>
            <a:endParaRPr/>
          </a:p>
        </p:txBody>
      </p:sp>
      <p:pic>
        <p:nvPicPr>
          <p:cNvPr id="1208" name="Google Shape;1208;p60"/>
          <p:cNvPicPr preferRelativeResize="0"/>
          <p:nvPr/>
        </p:nvPicPr>
        <p:blipFill>
          <a:blip r:embed="rId3">
            <a:alphaModFix/>
          </a:blip>
          <a:stretch>
            <a:fillRect/>
          </a:stretch>
        </p:blipFill>
        <p:spPr>
          <a:xfrm>
            <a:off x="1679298" y="1335425"/>
            <a:ext cx="2414701" cy="2820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61"/>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accent5"/>
                </a:solidFill>
              </a:rPr>
              <a:t>RATIFIED! The Nineteenth Amendment</a:t>
            </a:r>
            <a:endParaRPr sz="2400">
              <a:solidFill>
                <a:schemeClr val="accent5"/>
              </a:solidFill>
            </a:endParaRPr>
          </a:p>
        </p:txBody>
      </p:sp>
      <p:sp>
        <p:nvSpPr>
          <p:cNvPr id="1214" name="Google Shape;1214;p61"/>
          <p:cNvSpPr txBox="1"/>
          <p:nvPr>
            <p:ph idx="1" type="body"/>
          </p:nvPr>
        </p:nvSpPr>
        <p:spPr>
          <a:xfrm>
            <a:off x="5414750" y="1266625"/>
            <a:ext cx="3009300" cy="3363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rben"/>
              <a:buAutoNum type="arabicPeriod"/>
            </a:pPr>
            <a:r>
              <a:rPr lang="en" sz="1800">
                <a:latin typeface="Corben"/>
                <a:ea typeface="Corben"/>
                <a:cs typeface="Corben"/>
                <a:sym typeface="Corben"/>
              </a:rPr>
              <a:t>What is something that </a:t>
            </a:r>
            <a:r>
              <a:rPr lang="en" sz="1800">
                <a:latin typeface="Corben"/>
                <a:ea typeface="Corben"/>
                <a:cs typeface="Corben"/>
                <a:sym typeface="Corben"/>
              </a:rPr>
              <a:t>surprises</a:t>
            </a:r>
            <a:r>
              <a:rPr lang="en" sz="1800">
                <a:latin typeface="Corben"/>
                <a:ea typeface="Corben"/>
                <a:cs typeface="Corben"/>
                <a:sym typeface="Corben"/>
              </a:rPr>
              <a:t> you about this Amendment?</a:t>
            </a:r>
            <a:endParaRPr sz="1800">
              <a:latin typeface="Corben"/>
              <a:ea typeface="Corben"/>
              <a:cs typeface="Corben"/>
              <a:sym typeface="Corben"/>
            </a:endParaRPr>
          </a:p>
          <a:p>
            <a:pPr indent="0" lvl="0" marL="0" rtl="0" algn="l">
              <a:spcBef>
                <a:spcPts val="0"/>
              </a:spcBef>
              <a:spcAft>
                <a:spcPts val="0"/>
              </a:spcAft>
              <a:buNone/>
            </a:pPr>
            <a:r>
              <a:t/>
            </a:r>
            <a:endParaRPr sz="1800">
              <a:latin typeface="Corben"/>
              <a:ea typeface="Corben"/>
              <a:cs typeface="Corben"/>
              <a:sym typeface="Corben"/>
            </a:endParaRPr>
          </a:p>
          <a:p>
            <a:pPr indent="-342900" lvl="0" marL="457200" rtl="0" algn="l">
              <a:spcBef>
                <a:spcPts val="0"/>
              </a:spcBef>
              <a:spcAft>
                <a:spcPts val="0"/>
              </a:spcAft>
              <a:buSzPts val="1800"/>
              <a:buFont typeface="Corben"/>
              <a:buAutoNum type="arabicPeriod"/>
            </a:pPr>
            <a:r>
              <a:rPr lang="en" sz="1800">
                <a:latin typeface="Corben"/>
                <a:ea typeface="Corben"/>
                <a:cs typeface="Corben"/>
                <a:sym typeface="Corben"/>
              </a:rPr>
              <a:t>What is something that makes sense about this Amendment?</a:t>
            </a:r>
            <a:endParaRPr sz="1800">
              <a:latin typeface="Corben"/>
              <a:ea typeface="Corben"/>
              <a:cs typeface="Corben"/>
              <a:sym typeface="Corben"/>
            </a:endParaRPr>
          </a:p>
        </p:txBody>
      </p:sp>
      <p:pic>
        <p:nvPicPr>
          <p:cNvPr descr="In 1920, women in the U.S. gained the right to vote - but only after a struggle that lasted more than 70 years! Learn how suffragists fought for the 19th amendment. #HistoryChannel&#10;Subscribe for more from HISTORY:&#10;http://histv.co/SubscribeHistoryYT&#10;&#10;Read More: po.st/19th_Amendment&#10;&#10;Find out more about this and other specials on our site:&#10;http://po.st/HistoryWeb&#10;&#10;Check out exclusive HISTORY content:&#10;History Newsletter: http://po.st/HistoryNewsletter&#10;Website - http://po.st/HistoryWeb&#10;Facebook - http://po.st/HistoryFacebook&#10;Twitter - http://po.st/HistoryTwitter&#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ttp://www.HISTORY.com for more info." id="1215" name="Google Shape;1215;p61" title="The 19th Amendment | History">
            <a:hlinkClick r:id="rId3"/>
          </p:cNvPr>
          <p:cNvPicPr preferRelativeResize="0"/>
          <p:nvPr/>
        </p:nvPicPr>
        <p:blipFill>
          <a:blip r:embed="rId4">
            <a:alphaModFix/>
          </a:blip>
          <a:stretch>
            <a:fillRect/>
          </a:stretch>
        </p:blipFill>
        <p:spPr>
          <a:xfrm>
            <a:off x="524800" y="1734675"/>
            <a:ext cx="4688075" cy="2637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5"/>
                                        </p:tgtEl>
                                        <p:attrNameLst>
                                          <p:attrName>style.visibility</p:attrName>
                                        </p:attrNameLst>
                                      </p:cBhvr>
                                      <p:to>
                                        <p:strVal val="visible"/>
                                      </p:to>
                                    </p:set>
                                    <p:animEffect filter="fade" transition="in">
                                      <p:cBhvr>
                                        <p:cTn dur="1000"/>
                                        <p:tgtEl>
                                          <p:spTgt spid="1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9" name="Shape 1219"/>
        <p:cNvGrpSpPr/>
        <p:nvPr/>
      </p:nvGrpSpPr>
      <p:grpSpPr>
        <a:xfrm>
          <a:off x="0" y="0"/>
          <a:ext cx="0" cy="0"/>
          <a:chOff x="0" y="0"/>
          <a:chExt cx="0" cy="0"/>
        </a:xfrm>
      </p:grpSpPr>
      <p:sp>
        <p:nvSpPr>
          <p:cNvPr id="1220" name="Google Shape;1220;p62"/>
          <p:cNvSpPr txBox="1"/>
          <p:nvPr>
            <p:ph type="title"/>
          </p:nvPr>
        </p:nvSpPr>
        <p:spPr>
          <a:xfrm>
            <a:off x="1800450" y="1830150"/>
            <a:ext cx="5543100" cy="163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300">
                <a:solidFill>
                  <a:schemeClr val="accent5"/>
                </a:solidFill>
              </a:rPr>
              <a:t>What about the rest of the amendment proposals?</a:t>
            </a:r>
            <a:endParaRPr sz="3300">
              <a:solidFill>
                <a:schemeClr val="accent5"/>
              </a:solidFill>
            </a:endParaRPr>
          </a:p>
        </p:txBody>
      </p:sp>
      <p:sp>
        <p:nvSpPr>
          <p:cNvPr id="1221" name="Google Shape;1221;p62"/>
          <p:cNvSpPr/>
          <p:nvPr/>
        </p:nvSpPr>
        <p:spPr>
          <a:xfrm>
            <a:off x="2054425" y="1177450"/>
            <a:ext cx="197700" cy="1977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62"/>
          <p:cNvSpPr/>
          <p:nvPr/>
        </p:nvSpPr>
        <p:spPr>
          <a:xfrm>
            <a:off x="1765538" y="130212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23" name="Google Shape;1223;p62"/>
          <p:cNvGrpSpPr/>
          <p:nvPr/>
        </p:nvGrpSpPr>
        <p:grpSpPr>
          <a:xfrm>
            <a:off x="713225" y="3139226"/>
            <a:ext cx="1350556" cy="627462"/>
            <a:chOff x="713225" y="3139226"/>
            <a:chExt cx="1350556" cy="627462"/>
          </a:xfrm>
        </p:grpSpPr>
        <p:grpSp>
          <p:nvGrpSpPr>
            <p:cNvPr id="1224" name="Google Shape;1224;p62"/>
            <p:cNvGrpSpPr/>
            <p:nvPr/>
          </p:nvGrpSpPr>
          <p:grpSpPr>
            <a:xfrm>
              <a:off x="751325" y="3177326"/>
              <a:ext cx="1312456" cy="589362"/>
              <a:chOff x="7584825" y="5158350"/>
              <a:chExt cx="528300" cy="237225"/>
            </a:xfrm>
          </p:grpSpPr>
          <p:sp>
            <p:nvSpPr>
              <p:cNvPr id="1225" name="Google Shape;1225;p62"/>
              <p:cNvSpPr/>
              <p:nvPr/>
            </p:nvSpPr>
            <p:spPr>
              <a:xfrm>
                <a:off x="7991700" y="5163375"/>
                <a:ext cx="121425" cy="85650"/>
              </a:xfrm>
              <a:custGeom>
                <a:rect b="b" l="l" r="r" t="t"/>
                <a:pathLst>
                  <a:path extrusionOk="0" h="3426" w="4857">
                    <a:moveTo>
                      <a:pt x="2692" y="0"/>
                    </a:moveTo>
                    <a:lnTo>
                      <a:pt x="1" y="929"/>
                    </a:lnTo>
                    <a:lnTo>
                      <a:pt x="735" y="3426"/>
                    </a:lnTo>
                    <a:lnTo>
                      <a:pt x="4857" y="2516"/>
                    </a:lnTo>
                    <a:lnTo>
                      <a:pt x="2692" y="0"/>
                    </a:ln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62"/>
              <p:cNvSpPr/>
              <p:nvPr/>
            </p:nvSpPr>
            <p:spPr>
              <a:xfrm>
                <a:off x="7829825" y="5158350"/>
                <a:ext cx="197350" cy="178825"/>
              </a:xfrm>
              <a:custGeom>
                <a:rect b="b" l="l" r="r" t="t"/>
                <a:pathLst>
                  <a:path extrusionOk="0" h="7153" w="7894">
                    <a:moveTo>
                      <a:pt x="1927" y="0"/>
                    </a:moveTo>
                    <a:lnTo>
                      <a:pt x="728" y="578"/>
                    </a:lnTo>
                    <a:lnTo>
                      <a:pt x="1" y="1763"/>
                    </a:lnTo>
                    <a:lnTo>
                      <a:pt x="1048" y="4054"/>
                    </a:lnTo>
                    <a:lnTo>
                      <a:pt x="1400" y="6544"/>
                    </a:lnTo>
                    <a:lnTo>
                      <a:pt x="2655" y="7153"/>
                    </a:lnTo>
                    <a:lnTo>
                      <a:pt x="3978" y="6990"/>
                    </a:lnTo>
                    <a:cubicBezTo>
                      <a:pt x="4029" y="6388"/>
                      <a:pt x="4248" y="5817"/>
                      <a:pt x="4618" y="5340"/>
                    </a:cubicBezTo>
                    <a:cubicBezTo>
                      <a:pt x="4989" y="4863"/>
                      <a:pt x="5490" y="4505"/>
                      <a:pt x="6061" y="4305"/>
                    </a:cubicBezTo>
                    <a:lnTo>
                      <a:pt x="7893" y="3734"/>
                    </a:lnTo>
                    <a:lnTo>
                      <a:pt x="6984" y="634"/>
                    </a:lnTo>
                    <a:lnTo>
                      <a:pt x="5133" y="1136"/>
                    </a:lnTo>
                    <a:cubicBezTo>
                      <a:pt x="4891" y="1193"/>
                      <a:pt x="4647" y="1220"/>
                      <a:pt x="4406" y="1220"/>
                    </a:cubicBezTo>
                    <a:cubicBezTo>
                      <a:pt x="3447" y="1220"/>
                      <a:pt x="2529" y="783"/>
                      <a:pt x="1927" y="0"/>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62"/>
              <p:cNvSpPr/>
              <p:nvPr/>
            </p:nvSpPr>
            <p:spPr>
              <a:xfrm>
                <a:off x="7584825" y="5172775"/>
                <a:ext cx="311525" cy="222800"/>
              </a:xfrm>
              <a:custGeom>
                <a:rect b="b" l="l" r="r" t="t"/>
                <a:pathLst>
                  <a:path extrusionOk="0" h="8912" w="12461">
                    <a:moveTo>
                      <a:pt x="10528" y="1"/>
                    </a:moveTo>
                    <a:lnTo>
                      <a:pt x="1393" y="3157"/>
                    </a:lnTo>
                    <a:cubicBezTo>
                      <a:pt x="496" y="3464"/>
                      <a:pt x="0" y="4418"/>
                      <a:pt x="270" y="5327"/>
                    </a:cubicBezTo>
                    <a:lnTo>
                      <a:pt x="942" y="7636"/>
                    </a:lnTo>
                    <a:cubicBezTo>
                      <a:pt x="1170" y="8406"/>
                      <a:pt x="1870" y="8911"/>
                      <a:pt x="2639" y="8911"/>
                    </a:cubicBezTo>
                    <a:cubicBezTo>
                      <a:pt x="2779" y="8911"/>
                      <a:pt x="2920" y="8894"/>
                      <a:pt x="3062" y="8860"/>
                    </a:cubicBezTo>
                    <a:lnTo>
                      <a:pt x="12461" y="6589"/>
                    </a:lnTo>
                    <a:lnTo>
                      <a:pt x="10528" y="1"/>
                    </a:ln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62"/>
              <p:cNvSpPr/>
              <p:nvPr/>
            </p:nvSpPr>
            <p:spPr>
              <a:xfrm>
                <a:off x="7619650" y="5223750"/>
                <a:ext cx="216800" cy="134950"/>
              </a:xfrm>
              <a:custGeom>
                <a:rect b="b" l="l" r="r" t="t"/>
                <a:pathLst>
                  <a:path extrusionOk="0" h="5398" w="8672">
                    <a:moveTo>
                      <a:pt x="7605" y="1"/>
                    </a:moveTo>
                    <a:lnTo>
                      <a:pt x="1035" y="2190"/>
                    </a:lnTo>
                    <a:cubicBezTo>
                      <a:pt x="389" y="2410"/>
                      <a:pt x="0" y="2975"/>
                      <a:pt x="145" y="3470"/>
                    </a:cubicBezTo>
                    <a:lnTo>
                      <a:pt x="521" y="4750"/>
                    </a:lnTo>
                    <a:cubicBezTo>
                      <a:pt x="641" y="5149"/>
                      <a:pt x="1062" y="5398"/>
                      <a:pt x="1560" y="5398"/>
                    </a:cubicBezTo>
                    <a:cubicBezTo>
                      <a:pt x="1689" y="5398"/>
                      <a:pt x="1823" y="5381"/>
                      <a:pt x="1958" y="5346"/>
                    </a:cubicBezTo>
                    <a:lnTo>
                      <a:pt x="8671" y="3646"/>
                    </a:lnTo>
                    <a:lnTo>
                      <a:pt x="760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9" name="Google Shape;1229;p62"/>
            <p:cNvGrpSpPr/>
            <p:nvPr/>
          </p:nvGrpSpPr>
          <p:grpSpPr>
            <a:xfrm>
              <a:off x="713225" y="3139226"/>
              <a:ext cx="1312456" cy="589362"/>
              <a:chOff x="7584825" y="5158350"/>
              <a:chExt cx="528300" cy="237225"/>
            </a:xfrm>
          </p:grpSpPr>
          <p:sp>
            <p:nvSpPr>
              <p:cNvPr id="1230" name="Google Shape;1230;p62"/>
              <p:cNvSpPr/>
              <p:nvPr/>
            </p:nvSpPr>
            <p:spPr>
              <a:xfrm>
                <a:off x="7991700" y="5163375"/>
                <a:ext cx="121425" cy="85650"/>
              </a:xfrm>
              <a:custGeom>
                <a:rect b="b" l="l" r="r" t="t"/>
                <a:pathLst>
                  <a:path extrusionOk="0" h="3426" w="4857">
                    <a:moveTo>
                      <a:pt x="2692" y="0"/>
                    </a:moveTo>
                    <a:lnTo>
                      <a:pt x="1" y="929"/>
                    </a:lnTo>
                    <a:lnTo>
                      <a:pt x="735" y="3426"/>
                    </a:lnTo>
                    <a:lnTo>
                      <a:pt x="4857" y="2516"/>
                    </a:lnTo>
                    <a:lnTo>
                      <a:pt x="2692"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62"/>
              <p:cNvSpPr/>
              <p:nvPr/>
            </p:nvSpPr>
            <p:spPr>
              <a:xfrm>
                <a:off x="7829825" y="5158350"/>
                <a:ext cx="197350" cy="178825"/>
              </a:xfrm>
              <a:custGeom>
                <a:rect b="b" l="l" r="r" t="t"/>
                <a:pathLst>
                  <a:path extrusionOk="0" h="7153" w="7894">
                    <a:moveTo>
                      <a:pt x="1927" y="0"/>
                    </a:moveTo>
                    <a:lnTo>
                      <a:pt x="728" y="578"/>
                    </a:lnTo>
                    <a:lnTo>
                      <a:pt x="1" y="1763"/>
                    </a:lnTo>
                    <a:lnTo>
                      <a:pt x="1048" y="4054"/>
                    </a:lnTo>
                    <a:lnTo>
                      <a:pt x="1400" y="6544"/>
                    </a:lnTo>
                    <a:lnTo>
                      <a:pt x="2655" y="7153"/>
                    </a:lnTo>
                    <a:lnTo>
                      <a:pt x="3978" y="6990"/>
                    </a:lnTo>
                    <a:cubicBezTo>
                      <a:pt x="4029" y="6388"/>
                      <a:pt x="4248" y="5817"/>
                      <a:pt x="4618" y="5340"/>
                    </a:cubicBezTo>
                    <a:cubicBezTo>
                      <a:pt x="4989" y="4863"/>
                      <a:pt x="5490" y="4505"/>
                      <a:pt x="6061" y="4305"/>
                    </a:cubicBezTo>
                    <a:lnTo>
                      <a:pt x="7893" y="3734"/>
                    </a:lnTo>
                    <a:lnTo>
                      <a:pt x="6984" y="634"/>
                    </a:lnTo>
                    <a:lnTo>
                      <a:pt x="5133" y="1136"/>
                    </a:lnTo>
                    <a:cubicBezTo>
                      <a:pt x="4891" y="1193"/>
                      <a:pt x="4647" y="1220"/>
                      <a:pt x="4406" y="1220"/>
                    </a:cubicBezTo>
                    <a:cubicBezTo>
                      <a:pt x="3447" y="1220"/>
                      <a:pt x="2529" y="783"/>
                      <a:pt x="1927" y="0"/>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62"/>
              <p:cNvSpPr/>
              <p:nvPr/>
            </p:nvSpPr>
            <p:spPr>
              <a:xfrm>
                <a:off x="7584825" y="5172775"/>
                <a:ext cx="311525" cy="222800"/>
              </a:xfrm>
              <a:custGeom>
                <a:rect b="b" l="l" r="r" t="t"/>
                <a:pathLst>
                  <a:path extrusionOk="0" h="8912" w="12461">
                    <a:moveTo>
                      <a:pt x="10528" y="1"/>
                    </a:moveTo>
                    <a:lnTo>
                      <a:pt x="1393" y="3157"/>
                    </a:lnTo>
                    <a:cubicBezTo>
                      <a:pt x="496" y="3464"/>
                      <a:pt x="0" y="4418"/>
                      <a:pt x="270" y="5327"/>
                    </a:cubicBezTo>
                    <a:lnTo>
                      <a:pt x="942" y="7636"/>
                    </a:lnTo>
                    <a:cubicBezTo>
                      <a:pt x="1170" y="8406"/>
                      <a:pt x="1870" y="8911"/>
                      <a:pt x="2639" y="8911"/>
                    </a:cubicBezTo>
                    <a:cubicBezTo>
                      <a:pt x="2779" y="8911"/>
                      <a:pt x="2920" y="8894"/>
                      <a:pt x="3062" y="8860"/>
                    </a:cubicBezTo>
                    <a:lnTo>
                      <a:pt x="12461" y="6589"/>
                    </a:lnTo>
                    <a:lnTo>
                      <a:pt x="10528" y="1"/>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62"/>
              <p:cNvSpPr/>
              <p:nvPr/>
            </p:nvSpPr>
            <p:spPr>
              <a:xfrm>
                <a:off x="7619650" y="5223750"/>
                <a:ext cx="216800" cy="134950"/>
              </a:xfrm>
              <a:custGeom>
                <a:rect b="b" l="l" r="r" t="t"/>
                <a:pathLst>
                  <a:path extrusionOk="0" h="5398" w="8672">
                    <a:moveTo>
                      <a:pt x="7605" y="1"/>
                    </a:moveTo>
                    <a:lnTo>
                      <a:pt x="1035" y="2190"/>
                    </a:lnTo>
                    <a:cubicBezTo>
                      <a:pt x="389" y="2410"/>
                      <a:pt x="0" y="2975"/>
                      <a:pt x="145" y="3470"/>
                    </a:cubicBezTo>
                    <a:lnTo>
                      <a:pt x="521" y="4750"/>
                    </a:lnTo>
                    <a:cubicBezTo>
                      <a:pt x="641" y="5149"/>
                      <a:pt x="1062" y="5398"/>
                      <a:pt x="1560" y="5398"/>
                    </a:cubicBezTo>
                    <a:cubicBezTo>
                      <a:pt x="1689" y="5398"/>
                      <a:pt x="1823" y="5381"/>
                      <a:pt x="1958" y="5346"/>
                    </a:cubicBezTo>
                    <a:lnTo>
                      <a:pt x="8671" y="3646"/>
                    </a:lnTo>
                    <a:lnTo>
                      <a:pt x="7605"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34" name="Google Shape;1234;p62"/>
          <p:cNvGrpSpPr/>
          <p:nvPr/>
        </p:nvGrpSpPr>
        <p:grpSpPr>
          <a:xfrm>
            <a:off x="7219338" y="970705"/>
            <a:ext cx="906186" cy="990854"/>
            <a:chOff x="7219338" y="970705"/>
            <a:chExt cx="906186" cy="990854"/>
          </a:xfrm>
        </p:grpSpPr>
        <p:grpSp>
          <p:nvGrpSpPr>
            <p:cNvPr id="1235" name="Google Shape;1235;p62"/>
            <p:cNvGrpSpPr/>
            <p:nvPr/>
          </p:nvGrpSpPr>
          <p:grpSpPr>
            <a:xfrm>
              <a:off x="7257438" y="1008805"/>
              <a:ext cx="868086" cy="952754"/>
              <a:chOff x="6761675" y="860325"/>
              <a:chExt cx="614400" cy="674325"/>
            </a:xfrm>
          </p:grpSpPr>
          <p:sp>
            <p:nvSpPr>
              <p:cNvPr id="1236" name="Google Shape;1236;p62"/>
              <p:cNvSpPr/>
              <p:nvPr/>
            </p:nvSpPr>
            <p:spPr>
              <a:xfrm>
                <a:off x="6761675" y="860325"/>
                <a:ext cx="614400" cy="674325"/>
              </a:xfrm>
              <a:custGeom>
                <a:rect b="b" l="l" r="r" t="t"/>
                <a:pathLst>
                  <a:path extrusionOk="0" h="26973" w="24576">
                    <a:moveTo>
                      <a:pt x="18948" y="1"/>
                    </a:moveTo>
                    <a:lnTo>
                      <a:pt x="18948" y="1"/>
                    </a:lnTo>
                    <a:cubicBezTo>
                      <a:pt x="12661" y="1293"/>
                      <a:pt x="6381" y="2580"/>
                      <a:pt x="0" y="4581"/>
                    </a:cubicBezTo>
                    <a:cubicBezTo>
                      <a:pt x="521" y="9745"/>
                      <a:pt x="2146" y="14933"/>
                      <a:pt x="5201" y="19081"/>
                    </a:cubicBezTo>
                    <a:cubicBezTo>
                      <a:pt x="5841" y="19946"/>
                      <a:pt x="6544" y="20768"/>
                      <a:pt x="7309" y="21534"/>
                    </a:cubicBezTo>
                    <a:cubicBezTo>
                      <a:pt x="10509" y="24734"/>
                      <a:pt x="14970" y="26810"/>
                      <a:pt x="19437" y="26961"/>
                    </a:cubicBezTo>
                    <a:cubicBezTo>
                      <a:pt x="19626" y="26968"/>
                      <a:pt x="19814" y="26972"/>
                      <a:pt x="20003" y="26972"/>
                    </a:cubicBezTo>
                    <a:cubicBezTo>
                      <a:pt x="21556" y="26972"/>
                      <a:pt x="23099" y="26719"/>
                      <a:pt x="24576" y="26221"/>
                    </a:cubicBezTo>
                    <a:cubicBezTo>
                      <a:pt x="19462" y="19112"/>
                      <a:pt x="17455" y="9864"/>
                      <a:pt x="18948" y="1"/>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62"/>
              <p:cNvSpPr/>
              <p:nvPr/>
            </p:nvSpPr>
            <p:spPr>
              <a:xfrm>
                <a:off x="6855450" y="960725"/>
                <a:ext cx="298225" cy="67775"/>
              </a:xfrm>
              <a:custGeom>
                <a:rect b="b" l="l" r="r" t="t"/>
                <a:pathLst>
                  <a:path extrusionOk="0" h="2711" w="11929">
                    <a:moveTo>
                      <a:pt x="11928" y="0"/>
                    </a:moveTo>
                    <a:cubicBezTo>
                      <a:pt x="7950" y="904"/>
                      <a:pt x="3972" y="1807"/>
                      <a:pt x="1" y="2711"/>
                    </a:cubicBezTo>
                    <a:lnTo>
                      <a:pt x="1192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62"/>
              <p:cNvSpPr/>
              <p:nvPr/>
            </p:nvSpPr>
            <p:spPr>
              <a:xfrm>
                <a:off x="6855450" y="960725"/>
                <a:ext cx="298225" cy="67775"/>
              </a:xfrm>
              <a:custGeom>
                <a:rect b="b" l="l" r="r" t="t"/>
                <a:pathLst>
                  <a:path extrusionOk="0" fill="none" h="2711" w="11929">
                    <a:moveTo>
                      <a:pt x="11928" y="0"/>
                    </a:moveTo>
                    <a:cubicBezTo>
                      <a:pt x="7950" y="904"/>
                      <a:pt x="3972" y="1807"/>
                      <a:pt x="1" y="2711"/>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62"/>
              <p:cNvSpPr/>
              <p:nvPr/>
            </p:nvSpPr>
            <p:spPr>
              <a:xfrm>
                <a:off x="6895450" y="1072250"/>
                <a:ext cx="257275" cy="59775"/>
              </a:xfrm>
              <a:custGeom>
                <a:rect b="b" l="l" r="r" t="t"/>
                <a:pathLst>
                  <a:path extrusionOk="0" h="2391" w="10291">
                    <a:moveTo>
                      <a:pt x="10290" y="0"/>
                    </a:moveTo>
                    <a:lnTo>
                      <a:pt x="1" y="2391"/>
                    </a:lnTo>
                    <a:cubicBezTo>
                      <a:pt x="3470" y="1770"/>
                      <a:pt x="6902" y="973"/>
                      <a:pt x="1029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62"/>
              <p:cNvSpPr/>
              <p:nvPr/>
            </p:nvSpPr>
            <p:spPr>
              <a:xfrm>
                <a:off x="6895450" y="1072250"/>
                <a:ext cx="257275" cy="59775"/>
              </a:xfrm>
              <a:custGeom>
                <a:rect b="b" l="l" r="r" t="t"/>
                <a:pathLst>
                  <a:path extrusionOk="0" fill="none" h="2391" w="10291">
                    <a:moveTo>
                      <a:pt x="10290" y="0"/>
                    </a:moveTo>
                    <a:cubicBezTo>
                      <a:pt x="6902" y="973"/>
                      <a:pt x="3470" y="1770"/>
                      <a:pt x="1" y="2391"/>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62"/>
              <p:cNvSpPr/>
              <p:nvPr/>
            </p:nvSpPr>
            <p:spPr>
              <a:xfrm>
                <a:off x="6923375" y="1181725"/>
                <a:ext cx="248950" cy="31725"/>
              </a:xfrm>
              <a:custGeom>
                <a:rect b="b" l="l" r="r" t="t"/>
                <a:pathLst>
                  <a:path extrusionOk="0" h="1269" w="9958">
                    <a:moveTo>
                      <a:pt x="9958" y="1"/>
                    </a:moveTo>
                    <a:lnTo>
                      <a:pt x="1" y="1205"/>
                    </a:lnTo>
                    <a:cubicBezTo>
                      <a:pt x="613" y="1248"/>
                      <a:pt x="1226" y="1269"/>
                      <a:pt x="1838" y="1269"/>
                    </a:cubicBezTo>
                    <a:cubicBezTo>
                      <a:pt x="4592" y="1269"/>
                      <a:pt x="7330" y="843"/>
                      <a:pt x="99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62"/>
              <p:cNvSpPr/>
              <p:nvPr/>
            </p:nvSpPr>
            <p:spPr>
              <a:xfrm>
                <a:off x="6923375" y="1181725"/>
                <a:ext cx="248950" cy="35950"/>
              </a:xfrm>
              <a:custGeom>
                <a:rect b="b" l="l" r="r" t="t"/>
                <a:pathLst>
                  <a:path extrusionOk="0" fill="none" h="1438" w="9958">
                    <a:moveTo>
                      <a:pt x="9958" y="1"/>
                    </a:moveTo>
                    <a:cubicBezTo>
                      <a:pt x="6745" y="1030"/>
                      <a:pt x="3370" y="1437"/>
                      <a:pt x="1" y="1205"/>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62"/>
              <p:cNvSpPr/>
              <p:nvPr/>
            </p:nvSpPr>
            <p:spPr>
              <a:xfrm>
                <a:off x="6975150" y="1306275"/>
                <a:ext cx="223050" cy="10500"/>
              </a:xfrm>
              <a:custGeom>
                <a:rect b="b" l="l" r="r" t="t"/>
                <a:pathLst>
                  <a:path extrusionOk="0" h="420" w="8922">
                    <a:moveTo>
                      <a:pt x="0" y="0"/>
                    </a:moveTo>
                    <a:cubicBezTo>
                      <a:pt x="1476" y="280"/>
                      <a:pt x="2973" y="420"/>
                      <a:pt x="4471" y="420"/>
                    </a:cubicBezTo>
                    <a:cubicBezTo>
                      <a:pt x="5961" y="420"/>
                      <a:pt x="7452" y="282"/>
                      <a:pt x="8922" y="7"/>
                    </a:cubicBezTo>
                    <a:lnTo>
                      <a:pt x="0"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62"/>
              <p:cNvSpPr/>
              <p:nvPr/>
            </p:nvSpPr>
            <p:spPr>
              <a:xfrm>
                <a:off x="6975150" y="1306275"/>
                <a:ext cx="223050" cy="13975"/>
              </a:xfrm>
              <a:custGeom>
                <a:rect b="b" l="l" r="r" t="t"/>
                <a:pathLst>
                  <a:path extrusionOk="0" fill="none" h="559" w="8922">
                    <a:moveTo>
                      <a:pt x="8922" y="7"/>
                    </a:moveTo>
                    <a:cubicBezTo>
                      <a:pt x="5973" y="559"/>
                      <a:pt x="2943" y="559"/>
                      <a:pt x="0" y="0"/>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62"/>
              <p:cNvSpPr/>
              <p:nvPr/>
            </p:nvSpPr>
            <p:spPr>
              <a:xfrm>
                <a:off x="7042425" y="1402575"/>
                <a:ext cx="203950" cy="17675"/>
              </a:xfrm>
              <a:custGeom>
                <a:rect b="b" l="l" r="r" t="t"/>
                <a:pathLst>
                  <a:path extrusionOk="0" h="707" w="8158">
                    <a:moveTo>
                      <a:pt x="8157" y="1"/>
                    </a:moveTo>
                    <a:lnTo>
                      <a:pt x="1" y="434"/>
                    </a:lnTo>
                    <a:cubicBezTo>
                      <a:pt x="1039" y="616"/>
                      <a:pt x="2087" y="706"/>
                      <a:pt x="3135" y="706"/>
                    </a:cubicBezTo>
                    <a:cubicBezTo>
                      <a:pt x="4828" y="706"/>
                      <a:pt x="6518" y="470"/>
                      <a:pt x="81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62"/>
              <p:cNvSpPr/>
              <p:nvPr/>
            </p:nvSpPr>
            <p:spPr>
              <a:xfrm>
                <a:off x="7042425" y="1402575"/>
                <a:ext cx="203950" cy="22775"/>
              </a:xfrm>
              <a:custGeom>
                <a:rect b="b" l="l" r="r" t="t"/>
                <a:pathLst>
                  <a:path extrusionOk="0" fill="none" h="911" w="8158">
                    <a:moveTo>
                      <a:pt x="8157" y="1"/>
                    </a:moveTo>
                    <a:cubicBezTo>
                      <a:pt x="5503" y="760"/>
                      <a:pt x="2717" y="910"/>
                      <a:pt x="1" y="434"/>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62"/>
              <p:cNvSpPr/>
              <p:nvPr/>
            </p:nvSpPr>
            <p:spPr>
              <a:xfrm>
                <a:off x="6891700" y="1337325"/>
                <a:ext cx="355925" cy="197025"/>
              </a:xfrm>
              <a:custGeom>
                <a:rect b="b" l="l" r="r" t="t"/>
                <a:pathLst>
                  <a:path extrusionOk="0" h="7881" w="14237">
                    <a:moveTo>
                      <a:pt x="0" y="1"/>
                    </a:moveTo>
                    <a:lnTo>
                      <a:pt x="0" y="1"/>
                    </a:lnTo>
                    <a:cubicBezTo>
                      <a:pt x="640" y="866"/>
                      <a:pt x="1343" y="1688"/>
                      <a:pt x="2108" y="2454"/>
                    </a:cubicBezTo>
                    <a:cubicBezTo>
                      <a:pt x="5308" y="5654"/>
                      <a:pt x="9769" y="7730"/>
                      <a:pt x="14236" y="7881"/>
                    </a:cubicBezTo>
                    <a:cubicBezTo>
                      <a:pt x="13408" y="7454"/>
                      <a:pt x="12605" y="6978"/>
                      <a:pt x="11896" y="6375"/>
                    </a:cubicBezTo>
                    <a:cubicBezTo>
                      <a:pt x="10566" y="5246"/>
                      <a:pt x="9550" y="3621"/>
                      <a:pt x="9587" y="1877"/>
                    </a:cubicBezTo>
                    <a:lnTo>
                      <a:pt x="9587" y="1877"/>
                    </a:lnTo>
                    <a:cubicBezTo>
                      <a:pt x="8844" y="2003"/>
                      <a:pt x="8092" y="2065"/>
                      <a:pt x="7340" y="2065"/>
                    </a:cubicBezTo>
                    <a:cubicBezTo>
                      <a:pt x="4766" y="2065"/>
                      <a:pt x="2195" y="1341"/>
                      <a:pt x="0" y="1"/>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62"/>
            <p:cNvGrpSpPr/>
            <p:nvPr/>
          </p:nvGrpSpPr>
          <p:grpSpPr>
            <a:xfrm>
              <a:off x="7219338" y="970705"/>
              <a:ext cx="868086" cy="952754"/>
              <a:chOff x="6761675" y="860325"/>
              <a:chExt cx="614400" cy="674325"/>
            </a:xfrm>
          </p:grpSpPr>
          <p:sp>
            <p:nvSpPr>
              <p:cNvPr id="1249" name="Google Shape;1249;p62"/>
              <p:cNvSpPr/>
              <p:nvPr/>
            </p:nvSpPr>
            <p:spPr>
              <a:xfrm>
                <a:off x="6761675" y="860325"/>
                <a:ext cx="614400" cy="674325"/>
              </a:xfrm>
              <a:custGeom>
                <a:rect b="b" l="l" r="r" t="t"/>
                <a:pathLst>
                  <a:path extrusionOk="0" h="26973" w="24576">
                    <a:moveTo>
                      <a:pt x="18948" y="1"/>
                    </a:moveTo>
                    <a:lnTo>
                      <a:pt x="18948" y="1"/>
                    </a:lnTo>
                    <a:cubicBezTo>
                      <a:pt x="12661" y="1293"/>
                      <a:pt x="6381" y="2580"/>
                      <a:pt x="0" y="4581"/>
                    </a:cubicBezTo>
                    <a:cubicBezTo>
                      <a:pt x="521" y="9745"/>
                      <a:pt x="2146" y="14933"/>
                      <a:pt x="5201" y="19081"/>
                    </a:cubicBezTo>
                    <a:cubicBezTo>
                      <a:pt x="5841" y="19946"/>
                      <a:pt x="6544" y="20768"/>
                      <a:pt x="7309" y="21534"/>
                    </a:cubicBezTo>
                    <a:cubicBezTo>
                      <a:pt x="10509" y="24734"/>
                      <a:pt x="14970" y="26810"/>
                      <a:pt x="19437" y="26961"/>
                    </a:cubicBezTo>
                    <a:cubicBezTo>
                      <a:pt x="19626" y="26968"/>
                      <a:pt x="19814" y="26972"/>
                      <a:pt x="20003" y="26972"/>
                    </a:cubicBezTo>
                    <a:cubicBezTo>
                      <a:pt x="21556" y="26972"/>
                      <a:pt x="23099" y="26719"/>
                      <a:pt x="24576" y="26221"/>
                    </a:cubicBezTo>
                    <a:cubicBezTo>
                      <a:pt x="19462" y="19112"/>
                      <a:pt x="17455" y="9864"/>
                      <a:pt x="18948" y="1"/>
                    </a:cubicBezTo>
                    <a:close/>
                  </a:path>
                </a:pathLst>
              </a:custGeom>
              <a:solidFill>
                <a:schemeClr val="accent6"/>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62"/>
              <p:cNvSpPr/>
              <p:nvPr/>
            </p:nvSpPr>
            <p:spPr>
              <a:xfrm>
                <a:off x="6902890" y="1075223"/>
                <a:ext cx="257275" cy="59775"/>
              </a:xfrm>
              <a:custGeom>
                <a:rect b="b" l="l" r="r" t="t"/>
                <a:pathLst>
                  <a:path extrusionOk="0" fill="none" h="2391" w="10291">
                    <a:moveTo>
                      <a:pt x="10290" y="0"/>
                    </a:moveTo>
                    <a:cubicBezTo>
                      <a:pt x="6902" y="973"/>
                      <a:pt x="3470" y="1770"/>
                      <a:pt x="1" y="239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62"/>
              <p:cNvSpPr/>
              <p:nvPr/>
            </p:nvSpPr>
            <p:spPr>
              <a:xfrm>
                <a:off x="6923375" y="1181725"/>
                <a:ext cx="248950" cy="35950"/>
              </a:xfrm>
              <a:custGeom>
                <a:rect b="b" l="l" r="r" t="t"/>
                <a:pathLst>
                  <a:path extrusionOk="0" fill="none" h="1438" w="9958">
                    <a:moveTo>
                      <a:pt x="9958" y="1"/>
                    </a:moveTo>
                    <a:cubicBezTo>
                      <a:pt x="6745" y="1030"/>
                      <a:pt x="3370" y="1437"/>
                      <a:pt x="1" y="1205"/>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62"/>
              <p:cNvSpPr/>
              <p:nvPr/>
            </p:nvSpPr>
            <p:spPr>
              <a:xfrm>
                <a:off x="7042425" y="1402575"/>
                <a:ext cx="203950" cy="22775"/>
              </a:xfrm>
              <a:custGeom>
                <a:rect b="b" l="l" r="r" t="t"/>
                <a:pathLst>
                  <a:path extrusionOk="0" fill="none" h="911" w="8158">
                    <a:moveTo>
                      <a:pt x="8157" y="1"/>
                    </a:moveTo>
                    <a:cubicBezTo>
                      <a:pt x="5503" y="760"/>
                      <a:pt x="2717" y="910"/>
                      <a:pt x="1" y="434"/>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62"/>
              <p:cNvSpPr/>
              <p:nvPr/>
            </p:nvSpPr>
            <p:spPr>
              <a:xfrm>
                <a:off x="6891700" y="1337325"/>
                <a:ext cx="355925" cy="197025"/>
              </a:xfrm>
              <a:custGeom>
                <a:rect b="b" l="l" r="r" t="t"/>
                <a:pathLst>
                  <a:path extrusionOk="0" h="7881" w="14237">
                    <a:moveTo>
                      <a:pt x="0" y="1"/>
                    </a:moveTo>
                    <a:lnTo>
                      <a:pt x="0" y="1"/>
                    </a:lnTo>
                    <a:cubicBezTo>
                      <a:pt x="640" y="866"/>
                      <a:pt x="1343" y="1688"/>
                      <a:pt x="2108" y="2454"/>
                    </a:cubicBezTo>
                    <a:cubicBezTo>
                      <a:pt x="5308" y="5654"/>
                      <a:pt x="9769" y="7730"/>
                      <a:pt x="14236" y="7881"/>
                    </a:cubicBezTo>
                    <a:cubicBezTo>
                      <a:pt x="13408" y="7454"/>
                      <a:pt x="12605" y="6978"/>
                      <a:pt x="11896" y="6375"/>
                    </a:cubicBezTo>
                    <a:cubicBezTo>
                      <a:pt x="10566" y="5246"/>
                      <a:pt x="9550" y="3621"/>
                      <a:pt x="9587" y="1877"/>
                    </a:cubicBezTo>
                    <a:lnTo>
                      <a:pt x="9587" y="1877"/>
                    </a:lnTo>
                    <a:cubicBezTo>
                      <a:pt x="8844" y="2003"/>
                      <a:pt x="8092" y="2065"/>
                      <a:pt x="7340" y="2065"/>
                    </a:cubicBezTo>
                    <a:cubicBezTo>
                      <a:pt x="4766" y="2065"/>
                      <a:pt x="2195" y="1341"/>
                      <a:pt x="0" y="1"/>
                    </a:cubicBezTo>
                    <a:close/>
                  </a:path>
                </a:pathLst>
              </a:custGeom>
              <a:solidFill>
                <a:schemeClr val="accent6"/>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62"/>
              <p:cNvSpPr/>
              <p:nvPr/>
            </p:nvSpPr>
            <p:spPr>
              <a:xfrm>
                <a:off x="6975150" y="1306275"/>
                <a:ext cx="223050" cy="13975"/>
              </a:xfrm>
              <a:custGeom>
                <a:rect b="b" l="l" r="r" t="t"/>
                <a:pathLst>
                  <a:path extrusionOk="0" fill="none" h="559" w="8922">
                    <a:moveTo>
                      <a:pt x="8922" y="7"/>
                    </a:moveTo>
                    <a:cubicBezTo>
                      <a:pt x="5973" y="559"/>
                      <a:pt x="2943" y="559"/>
                      <a:pt x="0"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62"/>
              <p:cNvSpPr/>
              <p:nvPr/>
            </p:nvSpPr>
            <p:spPr>
              <a:xfrm>
                <a:off x="6855450" y="960725"/>
                <a:ext cx="298225" cy="67775"/>
              </a:xfrm>
              <a:custGeom>
                <a:rect b="b" l="l" r="r" t="t"/>
                <a:pathLst>
                  <a:path extrusionOk="0" h="2711" w="11929">
                    <a:moveTo>
                      <a:pt x="11928" y="0"/>
                    </a:moveTo>
                    <a:cubicBezTo>
                      <a:pt x="7950" y="904"/>
                      <a:pt x="3972" y="1807"/>
                      <a:pt x="1" y="2711"/>
                    </a:cubicBezTo>
                    <a:lnTo>
                      <a:pt x="11928" y="0"/>
                    </a:ln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9" name="Shape 1259"/>
        <p:cNvGrpSpPr/>
        <p:nvPr/>
      </p:nvGrpSpPr>
      <p:grpSpPr>
        <a:xfrm>
          <a:off x="0" y="0"/>
          <a:ext cx="0" cy="0"/>
          <a:chOff x="0" y="0"/>
          <a:chExt cx="0" cy="0"/>
        </a:xfrm>
      </p:grpSpPr>
      <p:sp>
        <p:nvSpPr>
          <p:cNvPr id="1260" name="Google Shape;1260;p63"/>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u="sng">
                <a:solidFill>
                  <a:schemeClr val="hlink"/>
                </a:solidFill>
                <a:hlinkClick r:id="rId3"/>
              </a:rPr>
              <a:t>The Amendments Project!</a:t>
            </a:r>
            <a:endParaRPr sz="2400">
              <a:solidFill>
                <a:schemeClr val="accent1"/>
              </a:solidFill>
            </a:endParaRPr>
          </a:p>
        </p:txBody>
      </p:sp>
      <p:sp>
        <p:nvSpPr>
          <p:cNvPr id="1261" name="Google Shape;1261;p63"/>
          <p:cNvSpPr txBox="1"/>
          <p:nvPr>
            <p:ph idx="1" type="body"/>
          </p:nvPr>
        </p:nvSpPr>
        <p:spPr>
          <a:xfrm>
            <a:off x="1115425" y="1241550"/>
            <a:ext cx="7308600" cy="3388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 sz="1800">
                <a:latin typeface="Corben"/>
                <a:ea typeface="Corben"/>
                <a:cs typeface="Corben"/>
                <a:sym typeface="Corben"/>
              </a:rPr>
              <a:t>Searchable Archive of every change anyone’s ever tried to make to the </a:t>
            </a:r>
            <a:r>
              <a:rPr lang="en" sz="1800">
                <a:latin typeface="Corben"/>
                <a:ea typeface="Corben"/>
                <a:cs typeface="Corben"/>
                <a:sym typeface="Corben"/>
              </a:rPr>
              <a:t>constitution</a:t>
            </a:r>
            <a:r>
              <a:rPr lang="en" sz="1800">
                <a:latin typeface="Corben"/>
                <a:ea typeface="Corben"/>
                <a:cs typeface="Corben"/>
                <a:sym typeface="Corben"/>
              </a:rPr>
              <a:t>!</a:t>
            </a:r>
            <a:endParaRPr sz="1800">
              <a:latin typeface="Corben"/>
              <a:ea typeface="Corben"/>
              <a:cs typeface="Corben"/>
              <a:sym typeface="Corben"/>
            </a:endParaRPr>
          </a:p>
          <a:p>
            <a:pPr indent="-342900" lvl="0" marL="457200" rtl="0" algn="l">
              <a:spcBef>
                <a:spcPts val="0"/>
              </a:spcBef>
              <a:spcAft>
                <a:spcPts val="0"/>
              </a:spcAft>
              <a:buSzPts val="1800"/>
              <a:buFont typeface="Corben"/>
              <a:buChar char="●"/>
            </a:pPr>
            <a:r>
              <a:rPr lang="en" sz="1800">
                <a:latin typeface="Corben"/>
                <a:ea typeface="Corben"/>
                <a:cs typeface="Corben"/>
                <a:sym typeface="Corben"/>
              </a:rPr>
              <a:t>More than 11,000 amendments have been introduced!</a:t>
            </a:r>
            <a:endParaRPr sz="1800">
              <a:latin typeface="Corben"/>
              <a:ea typeface="Corben"/>
              <a:cs typeface="Corben"/>
              <a:sym typeface="Corben"/>
            </a:endParaRPr>
          </a:p>
          <a:p>
            <a:pPr indent="0" lvl="0" marL="0" rtl="0" algn="l">
              <a:spcBef>
                <a:spcPts val="0"/>
              </a:spcBef>
              <a:spcAft>
                <a:spcPts val="0"/>
              </a:spcAft>
              <a:buNone/>
            </a:pPr>
            <a:r>
              <a:t/>
            </a:r>
            <a:endParaRPr sz="1800">
              <a:latin typeface="Corben"/>
              <a:ea typeface="Corben"/>
              <a:cs typeface="Corben"/>
              <a:sym typeface="Corben"/>
            </a:endParaRPr>
          </a:p>
          <a:p>
            <a:pPr indent="0" lvl="0" marL="0" rtl="0" algn="l">
              <a:spcBef>
                <a:spcPts val="0"/>
              </a:spcBef>
              <a:spcAft>
                <a:spcPts val="0"/>
              </a:spcAft>
              <a:buNone/>
            </a:pPr>
            <a:r>
              <a:t/>
            </a:r>
            <a:endParaRPr sz="1800">
              <a:latin typeface="Corben"/>
              <a:ea typeface="Corben"/>
              <a:cs typeface="Corben"/>
              <a:sym typeface="Corben"/>
            </a:endParaRPr>
          </a:p>
        </p:txBody>
      </p:sp>
      <p:pic>
        <p:nvPicPr>
          <p:cNvPr id="1262" name="Google Shape;1262;p63"/>
          <p:cNvPicPr preferRelativeResize="0"/>
          <p:nvPr/>
        </p:nvPicPr>
        <p:blipFill>
          <a:blip r:embed="rId4">
            <a:alphaModFix/>
          </a:blip>
          <a:stretch>
            <a:fillRect/>
          </a:stretch>
        </p:blipFill>
        <p:spPr>
          <a:xfrm>
            <a:off x="2457526" y="2311225"/>
            <a:ext cx="3511448" cy="26763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6" name="Shape 1266"/>
        <p:cNvGrpSpPr/>
        <p:nvPr/>
      </p:nvGrpSpPr>
      <p:grpSpPr>
        <a:xfrm>
          <a:off x="0" y="0"/>
          <a:ext cx="0" cy="0"/>
          <a:chOff x="0" y="0"/>
          <a:chExt cx="0" cy="0"/>
        </a:xfrm>
      </p:grpSpPr>
      <p:sp>
        <p:nvSpPr>
          <p:cNvPr id="1267" name="Google Shape;1267;p64"/>
          <p:cNvSpPr txBox="1"/>
          <p:nvPr>
            <p:ph type="title"/>
          </p:nvPr>
        </p:nvSpPr>
        <p:spPr>
          <a:xfrm>
            <a:off x="1578600" y="1307100"/>
            <a:ext cx="5986800" cy="252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Bingo</a:t>
            </a:r>
            <a:r>
              <a:rPr lang="en" u="sng">
                <a:solidFill>
                  <a:schemeClr val="hlink"/>
                </a:solidFill>
                <a:hlinkClick r:id="rId4"/>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50"/>
          <p:cNvSpPr txBox="1"/>
          <p:nvPr>
            <p:ph type="title"/>
          </p:nvPr>
        </p:nvSpPr>
        <p:spPr>
          <a:xfrm>
            <a:off x="609400" y="935850"/>
            <a:ext cx="7710900" cy="32718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6700">
                <a:solidFill>
                  <a:schemeClr val="lt1"/>
                </a:solidFill>
              </a:rPr>
              <a:t>Would</a:t>
            </a:r>
            <a:r>
              <a:rPr lang="en" sz="6700">
                <a:solidFill>
                  <a:schemeClr val="accent5"/>
                </a:solidFill>
              </a:rPr>
              <a:t> </a:t>
            </a:r>
            <a:endParaRPr sz="6700">
              <a:solidFill>
                <a:schemeClr val="accent5"/>
              </a:solidFill>
            </a:endParaRPr>
          </a:p>
          <a:p>
            <a:pPr indent="0" lvl="0" marL="0" rtl="0" algn="ctr">
              <a:lnSpc>
                <a:spcPct val="115000"/>
              </a:lnSpc>
              <a:spcBef>
                <a:spcPts val="0"/>
              </a:spcBef>
              <a:spcAft>
                <a:spcPts val="0"/>
              </a:spcAft>
              <a:buNone/>
            </a:pPr>
            <a:r>
              <a:rPr lang="en" sz="6700">
                <a:solidFill>
                  <a:schemeClr val="accent5"/>
                </a:solidFill>
              </a:rPr>
              <a:t>You</a:t>
            </a:r>
            <a:endParaRPr sz="6700">
              <a:solidFill>
                <a:schemeClr val="accent5"/>
              </a:solidFill>
            </a:endParaRPr>
          </a:p>
          <a:p>
            <a:pPr indent="0" lvl="0" marL="0" rtl="0" algn="ctr">
              <a:lnSpc>
                <a:spcPct val="115000"/>
              </a:lnSpc>
              <a:spcBef>
                <a:spcPts val="0"/>
              </a:spcBef>
              <a:spcAft>
                <a:spcPts val="0"/>
              </a:spcAft>
              <a:buNone/>
            </a:pPr>
            <a:r>
              <a:rPr lang="en" sz="6700">
                <a:solidFill>
                  <a:schemeClr val="dk2"/>
                </a:solidFill>
              </a:rPr>
              <a:t> Rather?</a:t>
            </a:r>
            <a:endParaRPr b="0" sz="6700">
              <a:solidFill>
                <a:schemeClr val="dk2"/>
              </a:solidFill>
            </a:endParaRPr>
          </a:p>
        </p:txBody>
      </p:sp>
      <p:sp>
        <p:nvSpPr>
          <p:cNvPr id="1082" name="Google Shape;1082;p50"/>
          <p:cNvSpPr/>
          <p:nvPr/>
        </p:nvSpPr>
        <p:spPr>
          <a:xfrm>
            <a:off x="7928600" y="29809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50"/>
          <p:cNvSpPr/>
          <p:nvPr/>
        </p:nvSpPr>
        <p:spPr>
          <a:xfrm>
            <a:off x="8207488" y="274027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51"/>
          <p:cNvSpPr txBox="1"/>
          <p:nvPr/>
        </p:nvSpPr>
        <p:spPr>
          <a:xfrm>
            <a:off x="465375" y="497725"/>
            <a:ext cx="4370700" cy="846600"/>
          </a:xfrm>
          <a:prstGeom prst="rect">
            <a:avLst/>
          </a:prstGeom>
          <a:solidFill>
            <a:schemeClr val="accent5"/>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2000">
                <a:solidFill>
                  <a:schemeClr val="accent6"/>
                </a:solidFill>
                <a:latin typeface="Corben"/>
                <a:ea typeface="Corben"/>
                <a:cs typeface="Corben"/>
                <a:sym typeface="Corben"/>
              </a:rPr>
              <a:t>Make laws that can never be changed</a:t>
            </a:r>
            <a:endParaRPr sz="2000">
              <a:solidFill>
                <a:schemeClr val="accent6"/>
              </a:solidFill>
              <a:latin typeface="Corben"/>
              <a:ea typeface="Corben"/>
              <a:cs typeface="Corben"/>
              <a:sym typeface="Corben"/>
            </a:endParaRPr>
          </a:p>
        </p:txBody>
      </p:sp>
      <p:sp>
        <p:nvSpPr>
          <p:cNvPr id="1089" name="Google Shape;1089;p51"/>
          <p:cNvSpPr txBox="1"/>
          <p:nvPr/>
        </p:nvSpPr>
        <p:spPr>
          <a:xfrm>
            <a:off x="4193275" y="3322825"/>
            <a:ext cx="4370700" cy="846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chemeClr val="accent6"/>
                </a:solidFill>
                <a:latin typeface="Corben"/>
                <a:ea typeface="Corben"/>
                <a:cs typeface="Corben"/>
                <a:sym typeface="Corben"/>
              </a:rPr>
              <a:t>Make rules that can be changed whenever the President wants</a:t>
            </a:r>
            <a:endParaRPr sz="2000">
              <a:solidFill>
                <a:schemeClr val="accent6"/>
              </a:solidFill>
              <a:latin typeface="Corben"/>
              <a:ea typeface="Corben"/>
              <a:cs typeface="Corben"/>
              <a:sym typeface="Corben"/>
            </a:endParaRPr>
          </a:p>
        </p:txBody>
      </p:sp>
      <p:pic>
        <p:nvPicPr>
          <p:cNvPr id="1090" name="Google Shape;1090;p51"/>
          <p:cNvPicPr preferRelativeResize="0"/>
          <p:nvPr/>
        </p:nvPicPr>
        <p:blipFill>
          <a:blip r:embed="rId3">
            <a:alphaModFix/>
          </a:blip>
          <a:stretch>
            <a:fillRect/>
          </a:stretch>
        </p:blipFill>
        <p:spPr>
          <a:xfrm>
            <a:off x="5817800" y="814125"/>
            <a:ext cx="2143125" cy="2143125"/>
          </a:xfrm>
          <a:prstGeom prst="rect">
            <a:avLst/>
          </a:prstGeom>
          <a:noFill/>
          <a:ln>
            <a:noFill/>
          </a:ln>
        </p:spPr>
      </p:pic>
      <p:pic>
        <p:nvPicPr>
          <p:cNvPr id="1091" name="Google Shape;1091;p51"/>
          <p:cNvPicPr preferRelativeResize="0"/>
          <p:nvPr/>
        </p:nvPicPr>
        <p:blipFill>
          <a:blip r:embed="rId4">
            <a:alphaModFix/>
          </a:blip>
          <a:stretch>
            <a:fillRect/>
          </a:stretch>
        </p:blipFill>
        <p:spPr>
          <a:xfrm>
            <a:off x="1196550" y="2094000"/>
            <a:ext cx="2143125" cy="2143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5" name="Shape 1095"/>
        <p:cNvGrpSpPr/>
        <p:nvPr/>
      </p:nvGrpSpPr>
      <p:grpSpPr>
        <a:xfrm>
          <a:off x="0" y="0"/>
          <a:ext cx="0" cy="0"/>
          <a:chOff x="0" y="0"/>
          <a:chExt cx="0" cy="0"/>
        </a:xfrm>
      </p:grpSpPr>
      <p:sp>
        <p:nvSpPr>
          <p:cNvPr id="1096" name="Google Shape;1096;p52"/>
          <p:cNvSpPr txBox="1"/>
          <p:nvPr>
            <p:ph type="ctrTitle"/>
          </p:nvPr>
        </p:nvSpPr>
        <p:spPr>
          <a:xfrm>
            <a:off x="1139000" y="1200549"/>
            <a:ext cx="6713700" cy="2541000"/>
          </a:xfrm>
          <a:prstGeom prst="rect">
            <a:avLst/>
          </a:prstGeom>
        </p:spPr>
        <p:txBody>
          <a:bodyPr anchorCtr="0" anchor="b" bIns="91425" lIns="91425" spcFirstLastPara="1" rIns="91425" wrap="square" tIns="91425">
            <a:noAutofit/>
          </a:bodyPr>
          <a:lstStyle/>
          <a:p>
            <a:pPr indent="0" lvl="0" marL="0" rtl="0" algn="ctr">
              <a:lnSpc>
                <a:spcPct val="150000"/>
              </a:lnSpc>
              <a:spcBef>
                <a:spcPts val="0"/>
              </a:spcBef>
              <a:spcAft>
                <a:spcPts val="0"/>
              </a:spcAft>
              <a:buNone/>
            </a:pPr>
            <a:r>
              <a:rPr b="0" lang="en" sz="5100"/>
              <a:t>What is</a:t>
            </a:r>
            <a:endParaRPr b="0" sz="5100"/>
          </a:p>
          <a:p>
            <a:pPr indent="0" lvl="0" marL="0" rtl="0" algn="ctr">
              <a:lnSpc>
                <a:spcPct val="150000"/>
              </a:lnSpc>
              <a:spcBef>
                <a:spcPts val="0"/>
              </a:spcBef>
              <a:spcAft>
                <a:spcPts val="0"/>
              </a:spcAft>
              <a:buNone/>
            </a:pPr>
            <a:r>
              <a:rPr lang="en">
                <a:solidFill>
                  <a:schemeClr val="accent5"/>
                </a:solidFill>
              </a:rPr>
              <a:t>The Constitution</a:t>
            </a:r>
            <a:endParaRPr>
              <a:solidFill>
                <a:schemeClr val="accent5"/>
              </a:solidFill>
            </a:endParaRPr>
          </a:p>
          <a:p>
            <a:pPr indent="0" lvl="0" marL="0" rtl="0" algn="ctr">
              <a:lnSpc>
                <a:spcPct val="150000"/>
              </a:lnSpc>
              <a:spcBef>
                <a:spcPts val="0"/>
              </a:spcBef>
              <a:spcAft>
                <a:spcPts val="0"/>
              </a:spcAft>
              <a:buNone/>
            </a:pPr>
            <a:r>
              <a:t/>
            </a:r>
            <a:endParaRPr sz="1400">
              <a:solidFill>
                <a:schemeClr val="accent2"/>
              </a:solidFill>
            </a:endParaRPr>
          </a:p>
        </p:txBody>
      </p:sp>
      <p:grpSp>
        <p:nvGrpSpPr>
          <p:cNvPr id="1097" name="Google Shape;1097;p52"/>
          <p:cNvGrpSpPr/>
          <p:nvPr/>
        </p:nvGrpSpPr>
        <p:grpSpPr>
          <a:xfrm>
            <a:off x="7297305" y="3307819"/>
            <a:ext cx="723925" cy="718388"/>
            <a:chOff x="-60987850" y="4100950"/>
            <a:chExt cx="316650" cy="315650"/>
          </a:xfrm>
        </p:grpSpPr>
        <p:sp>
          <p:nvSpPr>
            <p:cNvPr id="1098" name="Google Shape;1098;p52"/>
            <p:cNvSpPr/>
            <p:nvPr/>
          </p:nvSpPr>
          <p:spPr>
            <a:xfrm>
              <a:off x="-60987850" y="4355925"/>
              <a:ext cx="315875" cy="60675"/>
            </a:xfrm>
            <a:custGeom>
              <a:rect b="b" l="l" r="r" t="t"/>
              <a:pathLst>
                <a:path extrusionOk="0" h="2427" w="12635">
                  <a:moveTo>
                    <a:pt x="1230" y="1"/>
                  </a:moveTo>
                  <a:cubicBezTo>
                    <a:pt x="537" y="1"/>
                    <a:pt x="1" y="536"/>
                    <a:pt x="1" y="1198"/>
                  </a:cubicBezTo>
                  <a:lnTo>
                    <a:pt x="1" y="2049"/>
                  </a:lnTo>
                  <a:cubicBezTo>
                    <a:pt x="1" y="2269"/>
                    <a:pt x="190" y="2427"/>
                    <a:pt x="379" y="2427"/>
                  </a:cubicBezTo>
                  <a:lnTo>
                    <a:pt x="12256" y="2427"/>
                  </a:lnTo>
                  <a:cubicBezTo>
                    <a:pt x="12477" y="2427"/>
                    <a:pt x="12634" y="2238"/>
                    <a:pt x="12634" y="2049"/>
                  </a:cubicBezTo>
                  <a:lnTo>
                    <a:pt x="12634" y="1198"/>
                  </a:lnTo>
                  <a:cubicBezTo>
                    <a:pt x="12634" y="536"/>
                    <a:pt x="12099" y="1"/>
                    <a:pt x="1140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52"/>
            <p:cNvSpPr/>
            <p:nvPr/>
          </p:nvSpPr>
          <p:spPr>
            <a:xfrm>
              <a:off x="-60987050" y="4100950"/>
              <a:ext cx="315850" cy="123475"/>
            </a:xfrm>
            <a:custGeom>
              <a:rect b="b" l="l" r="r" t="t"/>
              <a:pathLst>
                <a:path extrusionOk="0" h="4939" w="12634">
                  <a:moveTo>
                    <a:pt x="6270" y="2355"/>
                  </a:moveTo>
                  <a:cubicBezTo>
                    <a:pt x="6490" y="2355"/>
                    <a:pt x="6711" y="2544"/>
                    <a:pt x="6711" y="2796"/>
                  </a:cubicBezTo>
                  <a:cubicBezTo>
                    <a:pt x="6711" y="2985"/>
                    <a:pt x="6490" y="3174"/>
                    <a:pt x="6270" y="3174"/>
                  </a:cubicBezTo>
                  <a:cubicBezTo>
                    <a:pt x="6018" y="3174"/>
                    <a:pt x="5860" y="2985"/>
                    <a:pt x="5860" y="2796"/>
                  </a:cubicBezTo>
                  <a:cubicBezTo>
                    <a:pt x="5860" y="2544"/>
                    <a:pt x="6081" y="2355"/>
                    <a:pt x="6270" y="2355"/>
                  </a:cubicBezTo>
                  <a:close/>
                  <a:moveTo>
                    <a:pt x="6290" y="0"/>
                  </a:moveTo>
                  <a:cubicBezTo>
                    <a:pt x="6238" y="0"/>
                    <a:pt x="6191" y="8"/>
                    <a:pt x="6144" y="24"/>
                  </a:cubicBezTo>
                  <a:lnTo>
                    <a:pt x="252" y="2513"/>
                  </a:lnTo>
                  <a:cubicBezTo>
                    <a:pt x="95" y="2576"/>
                    <a:pt x="0" y="2702"/>
                    <a:pt x="0" y="2891"/>
                  </a:cubicBezTo>
                  <a:lnTo>
                    <a:pt x="0" y="4561"/>
                  </a:lnTo>
                  <a:cubicBezTo>
                    <a:pt x="0" y="4781"/>
                    <a:pt x="189" y="4939"/>
                    <a:pt x="410" y="4939"/>
                  </a:cubicBezTo>
                  <a:lnTo>
                    <a:pt x="12256" y="4939"/>
                  </a:lnTo>
                  <a:cubicBezTo>
                    <a:pt x="12476" y="4939"/>
                    <a:pt x="12634" y="4750"/>
                    <a:pt x="12634" y="4561"/>
                  </a:cubicBezTo>
                  <a:lnTo>
                    <a:pt x="12634" y="2891"/>
                  </a:lnTo>
                  <a:cubicBezTo>
                    <a:pt x="12602" y="2702"/>
                    <a:pt x="12539" y="2544"/>
                    <a:pt x="12382" y="2513"/>
                  </a:cubicBezTo>
                  <a:lnTo>
                    <a:pt x="6459" y="24"/>
                  </a:lnTo>
                  <a:cubicBezTo>
                    <a:pt x="6396" y="8"/>
                    <a:pt x="6341" y="0"/>
                    <a:pt x="629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52"/>
            <p:cNvSpPr/>
            <p:nvPr/>
          </p:nvSpPr>
          <p:spPr>
            <a:xfrm>
              <a:off x="-60757075" y="4245675"/>
              <a:ext cx="61475" cy="89025"/>
            </a:xfrm>
            <a:custGeom>
              <a:rect b="b" l="l" r="r" t="t"/>
              <a:pathLst>
                <a:path extrusionOk="0" h="3561" w="2459">
                  <a:moveTo>
                    <a:pt x="1" y="0"/>
                  </a:moveTo>
                  <a:lnTo>
                    <a:pt x="1" y="3560"/>
                  </a:lnTo>
                  <a:lnTo>
                    <a:pt x="2458" y="3560"/>
                  </a:lnTo>
                  <a:lnTo>
                    <a:pt x="245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52"/>
            <p:cNvSpPr/>
            <p:nvPr/>
          </p:nvSpPr>
          <p:spPr>
            <a:xfrm>
              <a:off x="-60861025" y="4245675"/>
              <a:ext cx="62225" cy="89025"/>
            </a:xfrm>
            <a:custGeom>
              <a:rect b="b" l="l" r="r" t="t"/>
              <a:pathLst>
                <a:path extrusionOk="0" h="3561" w="2489">
                  <a:moveTo>
                    <a:pt x="0" y="0"/>
                  </a:moveTo>
                  <a:lnTo>
                    <a:pt x="0" y="3560"/>
                  </a:lnTo>
                  <a:lnTo>
                    <a:pt x="2489" y="3560"/>
                  </a:lnTo>
                  <a:lnTo>
                    <a:pt x="248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52"/>
            <p:cNvSpPr/>
            <p:nvPr/>
          </p:nvSpPr>
          <p:spPr>
            <a:xfrm>
              <a:off x="-60964200" y="4245675"/>
              <a:ext cx="62225" cy="89025"/>
            </a:xfrm>
            <a:custGeom>
              <a:rect b="b" l="l" r="r" t="t"/>
              <a:pathLst>
                <a:path extrusionOk="0" h="3561" w="2489">
                  <a:moveTo>
                    <a:pt x="0" y="0"/>
                  </a:moveTo>
                  <a:lnTo>
                    <a:pt x="0" y="3560"/>
                  </a:lnTo>
                  <a:lnTo>
                    <a:pt x="2489" y="3560"/>
                  </a:lnTo>
                  <a:lnTo>
                    <a:pt x="248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3" name="Google Shape;1103;p52"/>
          <p:cNvGrpSpPr/>
          <p:nvPr/>
        </p:nvGrpSpPr>
        <p:grpSpPr>
          <a:xfrm>
            <a:off x="7297426" y="1050426"/>
            <a:ext cx="723934" cy="784575"/>
            <a:chOff x="3167275" y="3227275"/>
            <a:chExt cx="225300" cy="295375"/>
          </a:xfrm>
        </p:grpSpPr>
        <p:sp>
          <p:nvSpPr>
            <p:cNvPr id="1104" name="Google Shape;1104;p52"/>
            <p:cNvSpPr/>
            <p:nvPr/>
          </p:nvSpPr>
          <p:spPr>
            <a:xfrm>
              <a:off x="3167275" y="3227275"/>
              <a:ext cx="225300" cy="207950"/>
            </a:xfrm>
            <a:custGeom>
              <a:rect b="b" l="l" r="r" t="t"/>
              <a:pathLst>
                <a:path extrusionOk="0" h="8318" w="9012">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52"/>
            <p:cNvSpPr/>
            <p:nvPr/>
          </p:nvSpPr>
          <p:spPr>
            <a:xfrm>
              <a:off x="3262600" y="3278475"/>
              <a:ext cx="35450" cy="35475"/>
            </a:xfrm>
            <a:custGeom>
              <a:rect b="b" l="l" r="r" t="t"/>
              <a:pathLst>
                <a:path extrusionOk="0" h="1419" w="1418">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52"/>
            <p:cNvSpPr/>
            <p:nvPr/>
          </p:nvSpPr>
          <p:spPr>
            <a:xfrm>
              <a:off x="3220050" y="3452525"/>
              <a:ext cx="121325" cy="35475"/>
            </a:xfrm>
            <a:custGeom>
              <a:rect b="b" l="l" r="r" t="t"/>
              <a:pathLst>
                <a:path extrusionOk="0" h="1419" w="4853">
                  <a:moveTo>
                    <a:pt x="1" y="1"/>
                  </a:moveTo>
                  <a:lnTo>
                    <a:pt x="1" y="347"/>
                  </a:lnTo>
                  <a:cubicBezTo>
                    <a:pt x="1" y="946"/>
                    <a:pt x="473" y="1419"/>
                    <a:pt x="1040" y="1419"/>
                  </a:cubicBezTo>
                  <a:lnTo>
                    <a:pt x="3781" y="1419"/>
                  </a:lnTo>
                  <a:cubicBezTo>
                    <a:pt x="4380" y="1419"/>
                    <a:pt x="4853" y="946"/>
                    <a:pt x="4853" y="347"/>
                  </a:cubicBezTo>
                  <a:lnTo>
                    <a:pt x="485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52"/>
            <p:cNvSpPr/>
            <p:nvPr/>
          </p:nvSpPr>
          <p:spPr>
            <a:xfrm>
              <a:off x="3237375" y="3332025"/>
              <a:ext cx="86675" cy="52000"/>
            </a:xfrm>
            <a:custGeom>
              <a:rect b="b" l="l" r="r" t="t"/>
              <a:pathLst>
                <a:path extrusionOk="0" h="2080" w="3467">
                  <a:moveTo>
                    <a:pt x="1734" y="1"/>
                  </a:moveTo>
                  <a:cubicBezTo>
                    <a:pt x="789" y="1"/>
                    <a:pt x="1" y="725"/>
                    <a:pt x="1" y="1733"/>
                  </a:cubicBezTo>
                  <a:lnTo>
                    <a:pt x="1" y="2080"/>
                  </a:lnTo>
                  <a:lnTo>
                    <a:pt x="3466" y="2080"/>
                  </a:lnTo>
                  <a:lnTo>
                    <a:pt x="3466" y="1733"/>
                  </a:lnTo>
                  <a:cubicBezTo>
                    <a:pt x="3466" y="788"/>
                    <a:pt x="2679" y="1"/>
                    <a:pt x="17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52"/>
            <p:cNvSpPr/>
            <p:nvPr/>
          </p:nvSpPr>
          <p:spPr>
            <a:xfrm>
              <a:off x="3237375" y="3505300"/>
              <a:ext cx="87450" cy="17350"/>
            </a:xfrm>
            <a:custGeom>
              <a:rect b="b" l="l" r="r" t="t"/>
              <a:pathLst>
                <a:path extrusionOk="0" h="694" w="3498">
                  <a:moveTo>
                    <a:pt x="32" y="1"/>
                  </a:moveTo>
                  <a:cubicBezTo>
                    <a:pt x="1" y="379"/>
                    <a:pt x="284" y="694"/>
                    <a:pt x="694" y="694"/>
                  </a:cubicBezTo>
                  <a:lnTo>
                    <a:pt x="2773" y="694"/>
                  </a:lnTo>
                  <a:cubicBezTo>
                    <a:pt x="3183" y="694"/>
                    <a:pt x="3498" y="379"/>
                    <a:pt x="34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9" name="Google Shape;1109;p52"/>
          <p:cNvGrpSpPr/>
          <p:nvPr/>
        </p:nvGrpSpPr>
        <p:grpSpPr>
          <a:xfrm>
            <a:off x="1254227" y="3370589"/>
            <a:ext cx="791439" cy="655613"/>
            <a:chOff x="583100" y="3982600"/>
            <a:chExt cx="296175" cy="296175"/>
          </a:xfrm>
        </p:grpSpPr>
        <p:sp>
          <p:nvSpPr>
            <p:cNvPr id="1110" name="Google Shape;1110;p52"/>
            <p:cNvSpPr/>
            <p:nvPr/>
          </p:nvSpPr>
          <p:spPr>
            <a:xfrm>
              <a:off x="694925" y="3982600"/>
              <a:ext cx="70925" cy="68550"/>
            </a:xfrm>
            <a:custGeom>
              <a:rect b="b" l="l" r="r" t="t"/>
              <a:pathLst>
                <a:path extrusionOk="0" h="2742" w="2837">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52"/>
            <p:cNvSpPr/>
            <p:nvPr/>
          </p:nvSpPr>
          <p:spPr>
            <a:xfrm>
              <a:off x="609075" y="4139350"/>
              <a:ext cx="69350" cy="68525"/>
            </a:xfrm>
            <a:custGeom>
              <a:rect b="b" l="l" r="r" t="t"/>
              <a:pathLst>
                <a:path extrusionOk="0" h="2741" w="2774">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52"/>
            <p:cNvSpPr/>
            <p:nvPr/>
          </p:nvSpPr>
          <p:spPr>
            <a:xfrm>
              <a:off x="783925" y="4140125"/>
              <a:ext cx="68550" cy="68550"/>
            </a:xfrm>
            <a:custGeom>
              <a:rect b="b" l="l" r="r" t="t"/>
              <a:pathLst>
                <a:path extrusionOk="0" h="2742" w="2742">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52"/>
            <p:cNvSpPr/>
            <p:nvPr/>
          </p:nvSpPr>
          <p:spPr>
            <a:xfrm>
              <a:off x="583100" y="4207075"/>
              <a:ext cx="122100" cy="71700"/>
            </a:xfrm>
            <a:custGeom>
              <a:rect b="b" l="l" r="r" t="t"/>
              <a:pathLst>
                <a:path extrusionOk="0" h="2868" w="4884">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52"/>
            <p:cNvSpPr/>
            <p:nvPr/>
          </p:nvSpPr>
          <p:spPr>
            <a:xfrm>
              <a:off x="669725" y="4049550"/>
              <a:ext cx="122900" cy="72475"/>
            </a:xfrm>
            <a:custGeom>
              <a:rect b="b" l="l" r="r" t="t"/>
              <a:pathLst>
                <a:path extrusionOk="0" h="2899" w="4916">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52"/>
            <p:cNvSpPr/>
            <p:nvPr/>
          </p:nvSpPr>
          <p:spPr>
            <a:xfrm>
              <a:off x="757150" y="4207075"/>
              <a:ext cx="122125" cy="71700"/>
            </a:xfrm>
            <a:custGeom>
              <a:rect b="b" l="l" r="r" t="t"/>
              <a:pathLst>
                <a:path extrusionOk="0" h="2868" w="4885">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52"/>
            <p:cNvSpPr/>
            <p:nvPr/>
          </p:nvSpPr>
          <p:spPr>
            <a:xfrm>
              <a:off x="691775" y="4139350"/>
              <a:ext cx="77225" cy="64600"/>
            </a:xfrm>
            <a:custGeom>
              <a:rect b="b" l="l" r="r" t="t"/>
              <a:pathLst>
                <a:path extrusionOk="0" h="2584" w="3089">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7" name="Google Shape;1117;p52"/>
          <p:cNvGrpSpPr/>
          <p:nvPr/>
        </p:nvGrpSpPr>
        <p:grpSpPr>
          <a:xfrm>
            <a:off x="1138989" y="1101951"/>
            <a:ext cx="737713" cy="655629"/>
            <a:chOff x="-42994575" y="3950300"/>
            <a:chExt cx="319025" cy="317450"/>
          </a:xfrm>
        </p:grpSpPr>
        <p:sp>
          <p:nvSpPr>
            <p:cNvPr id="1118" name="Google Shape;1118;p52"/>
            <p:cNvSpPr/>
            <p:nvPr/>
          </p:nvSpPr>
          <p:spPr>
            <a:xfrm>
              <a:off x="-42930775" y="4225200"/>
              <a:ext cx="191425" cy="42550"/>
            </a:xfrm>
            <a:custGeom>
              <a:rect b="b" l="l" r="r" t="t"/>
              <a:pathLst>
                <a:path extrusionOk="0" h="1702" w="7657">
                  <a:moveTo>
                    <a:pt x="442" y="0"/>
                  </a:moveTo>
                  <a:cubicBezTo>
                    <a:pt x="190" y="0"/>
                    <a:pt x="1" y="221"/>
                    <a:pt x="1" y="441"/>
                  </a:cubicBezTo>
                  <a:lnTo>
                    <a:pt x="1" y="1292"/>
                  </a:lnTo>
                  <a:cubicBezTo>
                    <a:pt x="1" y="1512"/>
                    <a:pt x="190" y="1701"/>
                    <a:pt x="442" y="1701"/>
                  </a:cubicBezTo>
                  <a:lnTo>
                    <a:pt x="7215" y="1701"/>
                  </a:lnTo>
                  <a:cubicBezTo>
                    <a:pt x="7499" y="1701"/>
                    <a:pt x="7656" y="1512"/>
                    <a:pt x="7656" y="1292"/>
                  </a:cubicBezTo>
                  <a:lnTo>
                    <a:pt x="7656" y="441"/>
                  </a:lnTo>
                  <a:cubicBezTo>
                    <a:pt x="7656" y="221"/>
                    <a:pt x="7436" y="0"/>
                    <a:pt x="721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sp>
          <p:nvSpPr>
            <p:cNvPr id="1119" name="Google Shape;1119;p52"/>
            <p:cNvSpPr/>
            <p:nvPr/>
          </p:nvSpPr>
          <p:spPr>
            <a:xfrm>
              <a:off x="-42908725" y="4163750"/>
              <a:ext cx="148900" cy="42550"/>
            </a:xfrm>
            <a:custGeom>
              <a:rect b="b" l="l" r="r" t="t"/>
              <a:pathLst>
                <a:path extrusionOk="0" h="1702" w="5956">
                  <a:moveTo>
                    <a:pt x="442" y="1"/>
                  </a:moveTo>
                  <a:cubicBezTo>
                    <a:pt x="190" y="1"/>
                    <a:pt x="1" y="190"/>
                    <a:pt x="1" y="410"/>
                  </a:cubicBezTo>
                  <a:lnTo>
                    <a:pt x="1" y="1261"/>
                  </a:lnTo>
                  <a:cubicBezTo>
                    <a:pt x="1" y="1481"/>
                    <a:pt x="190" y="1702"/>
                    <a:pt x="442" y="1702"/>
                  </a:cubicBezTo>
                  <a:lnTo>
                    <a:pt x="5514" y="1702"/>
                  </a:lnTo>
                  <a:cubicBezTo>
                    <a:pt x="5735" y="1702"/>
                    <a:pt x="5955" y="1481"/>
                    <a:pt x="5955" y="1261"/>
                  </a:cubicBezTo>
                  <a:lnTo>
                    <a:pt x="5955" y="410"/>
                  </a:lnTo>
                  <a:cubicBezTo>
                    <a:pt x="5955" y="190"/>
                    <a:pt x="5735" y="1"/>
                    <a:pt x="551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sp>
          <p:nvSpPr>
            <p:cNvPr id="1120" name="Google Shape;1120;p52"/>
            <p:cNvSpPr/>
            <p:nvPr/>
          </p:nvSpPr>
          <p:spPr>
            <a:xfrm>
              <a:off x="-42994575" y="3950300"/>
              <a:ext cx="319025" cy="211125"/>
            </a:xfrm>
            <a:custGeom>
              <a:rect b="b" l="l" r="r" t="t"/>
              <a:pathLst>
                <a:path extrusionOk="0" h="8445" w="12761">
                  <a:moveTo>
                    <a:pt x="6428" y="852"/>
                  </a:moveTo>
                  <a:cubicBezTo>
                    <a:pt x="6648" y="852"/>
                    <a:pt x="6806" y="1009"/>
                    <a:pt x="6869" y="1261"/>
                  </a:cubicBezTo>
                  <a:lnTo>
                    <a:pt x="6869" y="1324"/>
                  </a:lnTo>
                  <a:cubicBezTo>
                    <a:pt x="6806" y="1513"/>
                    <a:pt x="6648" y="1702"/>
                    <a:pt x="6428" y="1702"/>
                  </a:cubicBezTo>
                  <a:cubicBezTo>
                    <a:pt x="6176" y="1702"/>
                    <a:pt x="6018" y="1576"/>
                    <a:pt x="5987" y="1324"/>
                  </a:cubicBezTo>
                  <a:lnTo>
                    <a:pt x="5987" y="1261"/>
                  </a:lnTo>
                  <a:cubicBezTo>
                    <a:pt x="6018" y="1041"/>
                    <a:pt x="6176" y="852"/>
                    <a:pt x="6428" y="852"/>
                  </a:cubicBezTo>
                  <a:close/>
                  <a:moveTo>
                    <a:pt x="2112" y="2742"/>
                  </a:moveTo>
                  <a:lnTo>
                    <a:pt x="3340" y="6396"/>
                  </a:lnTo>
                  <a:lnTo>
                    <a:pt x="914" y="6396"/>
                  </a:lnTo>
                  <a:lnTo>
                    <a:pt x="2112" y="2742"/>
                  </a:lnTo>
                  <a:close/>
                  <a:moveTo>
                    <a:pt x="10681" y="2742"/>
                  </a:moveTo>
                  <a:lnTo>
                    <a:pt x="11878" y="6396"/>
                  </a:lnTo>
                  <a:lnTo>
                    <a:pt x="9452" y="6396"/>
                  </a:lnTo>
                  <a:lnTo>
                    <a:pt x="10681" y="2742"/>
                  </a:lnTo>
                  <a:close/>
                  <a:moveTo>
                    <a:pt x="6333" y="1"/>
                  </a:moveTo>
                  <a:cubicBezTo>
                    <a:pt x="5798" y="1"/>
                    <a:pt x="5325" y="347"/>
                    <a:pt x="5168" y="852"/>
                  </a:cubicBezTo>
                  <a:lnTo>
                    <a:pt x="1292" y="852"/>
                  </a:lnTo>
                  <a:cubicBezTo>
                    <a:pt x="1103" y="852"/>
                    <a:pt x="914" y="1009"/>
                    <a:pt x="883" y="1198"/>
                  </a:cubicBezTo>
                  <a:cubicBezTo>
                    <a:pt x="820" y="1482"/>
                    <a:pt x="1040" y="1702"/>
                    <a:pt x="1292" y="1702"/>
                  </a:cubicBezTo>
                  <a:lnTo>
                    <a:pt x="1576" y="1702"/>
                  </a:lnTo>
                  <a:cubicBezTo>
                    <a:pt x="1" y="6491"/>
                    <a:pt x="32" y="6333"/>
                    <a:pt x="32" y="6459"/>
                  </a:cubicBezTo>
                  <a:cubicBezTo>
                    <a:pt x="64" y="7562"/>
                    <a:pt x="1009" y="8444"/>
                    <a:pt x="2112" y="8444"/>
                  </a:cubicBezTo>
                  <a:cubicBezTo>
                    <a:pt x="3277" y="8444"/>
                    <a:pt x="4159" y="7562"/>
                    <a:pt x="4159" y="6459"/>
                  </a:cubicBezTo>
                  <a:cubicBezTo>
                    <a:pt x="4159" y="6333"/>
                    <a:pt x="4222" y="6491"/>
                    <a:pt x="2647" y="1702"/>
                  </a:cubicBezTo>
                  <a:lnTo>
                    <a:pt x="5105" y="1702"/>
                  </a:lnTo>
                  <a:lnTo>
                    <a:pt x="5105" y="7342"/>
                  </a:lnTo>
                  <a:cubicBezTo>
                    <a:pt x="5105" y="7594"/>
                    <a:pt x="5325" y="7783"/>
                    <a:pt x="5546" y="7783"/>
                  </a:cubicBezTo>
                  <a:lnTo>
                    <a:pt x="7247" y="7783"/>
                  </a:lnTo>
                  <a:cubicBezTo>
                    <a:pt x="7499" y="7783"/>
                    <a:pt x="7688" y="7594"/>
                    <a:pt x="7688" y="7342"/>
                  </a:cubicBezTo>
                  <a:lnTo>
                    <a:pt x="7688" y="1702"/>
                  </a:lnTo>
                  <a:lnTo>
                    <a:pt x="10177" y="1702"/>
                  </a:lnTo>
                  <a:cubicBezTo>
                    <a:pt x="8602" y="6491"/>
                    <a:pt x="8633" y="6333"/>
                    <a:pt x="8633" y="6459"/>
                  </a:cubicBezTo>
                  <a:cubicBezTo>
                    <a:pt x="8665" y="7562"/>
                    <a:pt x="9578" y="8444"/>
                    <a:pt x="10681" y="8444"/>
                  </a:cubicBezTo>
                  <a:cubicBezTo>
                    <a:pt x="11815" y="8444"/>
                    <a:pt x="12729" y="7562"/>
                    <a:pt x="12729" y="6459"/>
                  </a:cubicBezTo>
                  <a:cubicBezTo>
                    <a:pt x="12729" y="6333"/>
                    <a:pt x="12760" y="6491"/>
                    <a:pt x="11185" y="1702"/>
                  </a:cubicBezTo>
                  <a:lnTo>
                    <a:pt x="11437" y="1702"/>
                  </a:lnTo>
                  <a:cubicBezTo>
                    <a:pt x="11626" y="1702"/>
                    <a:pt x="11815" y="1576"/>
                    <a:pt x="11847" y="1356"/>
                  </a:cubicBezTo>
                  <a:cubicBezTo>
                    <a:pt x="11910" y="1104"/>
                    <a:pt x="11689" y="852"/>
                    <a:pt x="11437" y="852"/>
                  </a:cubicBezTo>
                  <a:lnTo>
                    <a:pt x="7530" y="852"/>
                  </a:lnTo>
                  <a:cubicBezTo>
                    <a:pt x="7373" y="347"/>
                    <a:pt x="6900" y="1"/>
                    <a:pt x="633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00"/>
                </a:highligh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4" name="Shape 1124"/>
        <p:cNvGrpSpPr/>
        <p:nvPr/>
      </p:nvGrpSpPr>
      <p:grpSpPr>
        <a:xfrm>
          <a:off x="0" y="0"/>
          <a:ext cx="0" cy="0"/>
          <a:chOff x="0" y="0"/>
          <a:chExt cx="0" cy="0"/>
        </a:xfrm>
      </p:grpSpPr>
      <p:sp>
        <p:nvSpPr>
          <p:cNvPr id="1125" name="Google Shape;1125;p53"/>
          <p:cNvSpPr txBox="1"/>
          <p:nvPr>
            <p:ph type="title"/>
          </p:nvPr>
        </p:nvSpPr>
        <p:spPr>
          <a:xfrm>
            <a:off x="1178700" y="726700"/>
            <a:ext cx="6786600" cy="2679600"/>
          </a:xfrm>
          <a:prstGeom prst="rect">
            <a:avLst/>
          </a:prstGeom>
        </p:spPr>
        <p:txBody>
          <a:bodyPr anchorCtr="0" anchor="t" bIns="91425" lIns="91425" spcFirstLastPara="1" rIns="91425" wrap="square" tIns="91425">
            <a:normAutofit/>
          </a:bodyPr>
          <a:lstStyle/>
          <a:p>
            <a:pPr indent="0" lvl="0" marL="0" rtl="0" algn="ctr">
              <a:lnSpc>
                <a:spcPct val="115000"/>
              </a:lnSpc>
              <a:spcBef>
                <a:spcPts val="0"/>
              </a:spcBef>
              <a:spcAft>
                <a:spcPts val="0"/>
              </a:spcAft>
              <a:buNone/>
            </a:pPr>
            <a:r>
              <a:rPr lang="en" sz="3300">
                <a:solidFill>
                  <a:schemeClr val="accent5"/>
                </a:solidFill>
              </a:rPr>
              <a:t>Think, Puzzle, Explore</a:t>
            </a:r>
            <a:endParaRPr sz="3300">
              <a:solidFill>
                <a:schemeClr val="accent5"/>
              </a:solidFill>
            </a:endParaRPr>
          </a:p>
          <a:p>
            <a:pPr indent="0" lvl="0" marL="0" rtl="0" algn="ctr">
              <a:lnSpc>
                <a:spcPct val="115000"/>
              </a:lnSpc>
              <a:spcBef>
                <a:spcPts val="0"/>
              </a:spcBef>
              <a:spcAft>
                <a:spcPts val="0"/>
              </a:spcAft>
              <a:buNone/>
            </a:pPr>
            <a:r>
              <a:rPr b="0" lang="en" sz="2650"/>
              <a:t>What do you think you know about the Constitution? </a:t>
            </a:r>
            <a:endParaRPr b="0" sz="2650"/>
          </a:p>
          <a:p>
            <a:pPr indent="0" lvl="0" marL="0" rtl="0" algn="ctr">
              <a:lnSpc>
                <a:spcPct val="115000"/>
              </a:lnSpc>
              <a:spcBef>
                <a:spcPts val="0"/>
              </a:spcBef>
              <a:spcAft>
                <a:spcPts val="0"/>
              </a:spcAft>
              <a:buNone/>
            </a:pPr>
            <a:r>
              <a:rPr b="0" lang="en" sz="2650"/>
              <a:t>What questions or puzzles do you have about the Constitution? </a:t>
            </a:r>
            <a:endParaRPr b="0" sz="2650"/>
          </a:p>
        </p:txBody>
      </p:sp>
      <p:sp>
        <p:nvSpPr>
          <p:cNvPr id="1126" name="Google Shape;1126;p53"/>
          <p:cNvSpPr/>
          <p:nvPr/>
        </p:nvSpPr>
        <p:spPr>
          <a:xfrm>
            <a:off x="7928600" y="2980938"/>
            <a:ext cx="197700" cy="197700"/>
          </a:xfrm>
          <a:prstGeom prst="ellipse">
            <a:avLst/>
          </a:prstGeom>
          <a:solidFill>
            <a:schemeClr val="accent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53"/>
          <p:cNvSpPr/>
          <p:nvPr/>
        </p:nvSpPr>
        <p:spPr>
          <a:xfrm>
            <a:off x="8207488" y="2740275"/>
            <a:ext cx="112800" cy="112800"/>
          </a:xfrm>
          <a:prstGeom prst="ellipse">
            <a:avLst/>
          </a:prstGeom>
          <a:solidFill>
            <a:schemeClr val="accent4"/>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his timer counts down silently until it reaches 0:00, then a police siren sounds to alert you that time is up." id="1128" name="Google Shape;1128;p53" title="3 Minute Timer">
            <a:hlinkClick r:id="rId3"/>
          </p:cNvPr>
          <p:cNvPicPr preferRelativeResize="0"/>
          <p:nvPr/>
        </p:nvPicPr>
        <p:blipFill>
          <a:blip r:embed="rId4">
            <a:alphaModFix/>
          </a:blip>
          <a:stretch>
            <a:fillRect/>
          </a:stretch>
        </p:blipFill>
        <p:spPr>
          <a:xfrm>
            <a:off x="697925" y="3178650"/>
            <a:ext cx="2518755" cy="1416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8"/>
                                        </p:tgtEl>
                                        <p:attrNameLst>
                                          <p:attrName>style.visibility</p:attrName>
                                        </p:attrNameLst>
                                      </p:cBhvr>
                                      <p:to>
                                        <p:strVal val="visible"/>
                                      </p:to>
                                    </p:set>
                                    <p:animEffect filter="fade" transition="in">
                                      <p:cBhvr>
                                        <p:cTn dur="1000"/>
                                        <p:tgtEl>
                                          <p:spTgt spid="1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2" name="Shape 1132"/>
        <p:cNvGrpSpPr/>
        <p:nvPr/>
      </p:nvGrpSpPr>
      <p:grpSpPr>
        <a:xfrm>
          <a:off x="0" y="0"/>
          <a:ext cx="0" cy="0"/>
          <a:chOff x="0" y="0"/>
          <a:chExt cx="0" cy="0"/>
        </a:xfrm>
      </p:grpSpPr>
      <p:sp>
        <p:nvSpPr>
          <p:cNvPr id="1133" name="Google Shape;1133;p54"/>
          <p:cNvSpPr txBox="1"/>
          <p:nvPr>
            <p:ph type="title"/>
          </p:nvPr>
        </p:nvSpPr>
        <p:spPr>
          <a:xfrm>
            <a:off x="720000" y="445025"/>
            <a:ext cx="7710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Constitution</a:t>
            </a:r>
            <a:endParaRPr/>
          </a:p>
        </p:txBody>
      </p:sp>
      <p:sp>
        <p:nvSpPr>
          <p:cNvPr id="1134" name="Google Shape;1134;p54"/>
          <p:cNvSpPr txBox="1"/>
          <p:nvPr>
            <p:ph idx="1" type="subTitle"/>
          </p:nvPr>
        </p:nvSpPr>
        <p:spPr>
          <a:xfrm>
            <a:off x="1017688" y="1614950"/>
            <a:ext cx="4294800" cy="2298300"/>
          </a:xfrm>
          <a:prstGeom prst="rect">
            <a:avLst/>
          </a:prstGeom>
        </p:spPr>
        <p:txBody>
          <a:bodyPr anchorCtr="0" anchor="t" bIns="91425" lIns="91425" spcFirstLastPara="1" rIns="91425" wrap="square" tIns="91425">
            <a:noAutofit/>
          </a:bodyPr>
          <a:lstStyle/>
          <a:p>
            <a:pPr indent="-419100" lvl="0" marL="457200" rtl="0" algn="l">
              <a:lnSpc>
                <a:spcPct val="115000"/>
              </a:lnSpc>
              <a:spcBef>
                <a:spcPts val="0"/>
              </a:spcBef>
              <a:spcAft>
                <a:spcPts val="0"/>
              </a:spcAft>
              <a:buSzPts val="3000"/>
              <a:buChar char="●"/>
            </a:pPr>
            <a:r>
              <a:rPr lang="en" sz="3000">
                <a:latin typeface="Corben"/>
                <a:ea typeface="Corben"/>
                <a:cs typeface="Corben"/>
                <a:sym typeface="Corben"/>
              </a:rPr>
              <a:t>What is the Constitution</a:t>
            </a:r>
            <a:endParaRPr sz="3000">
              <a:latin typeface="Corben"/>
              <a:ea typeface="Corben"/>
              <a:cs typeface="Corben"/>
              <a:sym typeface="Corben"/>
            </a:endParaRPr>
          </a:p>
          <a:p>
            <a:pPr indent="-419100" lvl="0" marL="457200" rtl="0" algn="l">
              <a:lnSpc>
                <a:spcPct val="115000"/>
              </a:lnSpc>
              <a:spcBef>
                <a:spcPts val="0"/>
              </a:spcBef>
              <a:spcAft>
                <a:spcPts val="0"/>
              </a:spcAft>
              <a:buSzPts val="3000"/>
              <a:buFont typeface="Corben"/>
              <a:buChar char="●"/>
            </a:pPr>
            <a:r>
              <a:rPr lang="en" sz="3000">
                <a:latin typeface="Corben"/>
                <a:ea typeface="Corben"/>
                <a:cs typeface="Corben"/>
                <a:sym typeface="Corben"/>
              </a:rPr>
              <a:t>How did it come to be?</a:t>
            </a:r>
            <a:endParaRPr sz="3000">
              <a:latin typeface="Corben"/>
              <a:ea typeface="Corben"/>
              <a:cs typeface="Corben"/>
              <a:sym typeface="Corben"/>
            </a:endParaRPr>
          </a:p>
        </p:txBody>
      </p:sp>
      <p:pic>
        <p:nvPicPr>
          <p:cNvPr descr="How has the U.S. Constitution endured when it was created over 200 years ago? Why is it still the supreme law of the land today?&#10;&#10;&#10;&#10;Untold is a free collection of short, compelling, history videos and animations designed to engage new audiences in a new conversation and shine a light on the stories that don’t always make it into the classroom and question what we think we know about those that do. Untold is here to fill in the gaps and bring new stories to life. Check out untoldhistory.org &#10;&#10;&#10;Follow Untold on &#10;Instagram: https://www.instagram.com/untoldedu/ &#10;Facebook: https://www.facebook.com/UntoldEdu &#10;Twitter: https://twitter.com/UntoldEdu" id="1135" name="Google Shape;1135;p54" title="What is The Constitution?">
            <a:hlinkClick r:id="rId3"/>
          </p:cNvPr>
          <p:cNvPicPr preferRelativeResize="0"/>
          <p:nvPr/>
        </p:nvPicPr>
        <p:blipFill>
          <a:blip r:embed="rId4">
            <a:alphaModFix/>
          </a:blip>
          <a:stretch>
            <a:fillRect/>
          </a:stretch>
        </p:blipFill>
        <p:spPr>
          <a:xfrm>
            <a:off x="5404338" y="1906850"/>
            <a:ext cx="3048000" cy="1714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5"/>
                                        </p:tgtEl>
                                        <p:attrNameLst>
                                          <p:attrName>style.visibility</p:attrName>
                                        </p:attrNameLst>
                                      </p:cBhvr>
                                      <p:to>
                                        <p:strVal val="visible"/>
                                      </p:to>
                                    </p:set>
                                    <p:animEffect filter="fade" transition="in">
                                      <p:cBhvr>
                                        <p:cTn dur="1000"/>
                                        <p:tgtEl>
                                          <p:spTgt spid="11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55"/>
          <p:cNvSpPr txBox="1"/>
          <p:nvPr>
            <p:ph type="title"/>
          </p:nvPr>
        </p:nvSpPr>
        <p:spPr>
          <a:xfrm>
            <a:off x="1878350" y="2571750"/>
            <a:ext cx="5543100" cy="1635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3300">
              <a:solidFill>
                <a:schemeClr val="accent2"/>
              </a:solidFill>
            </a:endParaRPr>
          </a:p>
          <a:p>
            <a:pPr indent="0" lvl="0" marL="0" rtl="0" algn="ctr">
              <a:spcBef>
                <a:spcPts val="0"/>
              </a:spcBef>
              <a:spcAft>
                <a:spcPts val="0"/>
              </a:spcAft>
              <a:buNone/>
            </a:pPr>
            <a:r>
              <a:t/>
            </a:r>
            <a:endParaRPr sz="3300">
              <a:solidFill>
                <a:schemeClr val="accent2"/>
              </a:solidFill>
            </a:endParaRPr>
          </a:p>
          <a:p>
            <a:pPr indent="0" lvl="0" marL="0" rtl="0" algn="ctr">
              <a:spcBef>
                <a:spcPts val="0"/>
              </a:spcBef>
              <a:spcAft>
                <a:spcPts val="0"/>
              </a:spcAft>
              <a:buNone/>
            </a:pPr>
            <a:r>
              <a:rPr lang="en" sz="3300">
                <a:solidFill>
                  <a:schemeClr val="accent2"/>
                </a:solidFill>
              </a:rPr>
              <a:t>1787?? Thats 250 years ago!</a:t>
            </a:r>
            <a:endParaRPr sz="3300">
              <a:solidFill>
                <a:schemeClr val="accent2"/>
              </a:solidFill>
            </a:endParaRPr>
          </a:p>
          <a:p>
            <a:pPr indent="0" lvl="0" marL="0" rtl="0" algn="ctr">
              <a:spcBef>
                <a:spcPts val="0"/>
              </a:spcBef>
              <a:spcAft>
                <a:spcPts val="0"/>
              </a:spcAft>
              <a:buNone/>
            </a:pPr>
            <a:r>
              <a:t/>
            </a:r>
            <a:endParaRPr sz="3300">
              <a:solidFill>
                <a:schemeClr val="accent5"/>
              </a:solidFill>
            </a:endParaRPr>
          </a:p>
          <a:p>
            <a:pPr indent="0" lvl="0" marL="0" rtl="0" algn="ctr">
              <a:spcBef>
                <a:spcPts val="0"/>
              </a:spcBef>
              <a:spcAft>
                <a:spcPts val="0"/>
              </a:spcAft>
              <a:buNone/>
            </a:pPr>
            <a:r>
              <a:rPr lang="en" sz="3300">
                <a:solidFill>
                  <a:schemeClr val="accent5"/>
                </a:solidFill>
              </a:rPr>
              <a:t>How do we </a:t>
            </a:r>
            <a:endParaRPr sz="3300">
              <a:solidFill>
                <a:schemeClr val="accent5"/>
              </a:solidFill>
            </a:endParaRPr>
          </a:p>
          <a:p>
            <a:pPr indent="0" lvl="0" marL="0" rtl="0" algn="ctr">
              <a:spcBef>
                <a:spcPts val="0"/>
              </a:spcBef>
              <a:spcAft>
                <a:spcPts val="0"/>
              </a:spcAft>
              <a:buNone/>
            </a:pPr>
            <a:r>
              <a:rPr lang="en" sz="3300" u="sng">
                <a:solidFill>
                  <a:schemeClr val="dk2"/>
                </a:solidFill>
              </a:rPr>
              <a:t>amend</a:t>
            </a:r>
            <a:r>
              <a:rPr lang="en" sz="3300" u="sng">
                <a:solidFill>
                  <a:schemeClr val="accent5"/>
                </a:solidFill>
              </a:rPr>
              <a:t> </a:t>
            </a:r>
            <a:r>
              <a:rPr lang="en" sz="3300">
                <a:solidFill>
                  <a:schemeClr val="accent5"/>
                </a:solidFill>
              </a:rPr>
              <a:t>(change)</a:t>
            </a:r>
            <a:endParaRPr sz="3300">
              <a:solidFill>
                <a:schemeClr val="accent5"/>
              </a:solidFill>
            </a:endParaRPr>
          </a:p>
          <a:p>
            <a:pPr indent="0" lvl="0" marL="0" rtl="0" algn="ctr">
              <a:spcBef>
                <a:spcPts val="0"/>
              </a:spcBef>
              <a:spcAft>
                <a:spcPts val="0"/>
              </a:spcAft>
              <a:buNone/>
            </a:pPr>
            <a:r>
              <a:rPr lang="en" sz="3300">
                <a:solidFill>
                  <a:schemeClr val="accent5"/>
                </a:solidFill>
              </a:rPr>
              <a:t>the Constitution?</a:t>
            </a:r>
            <a:endParaRPr sz="3300">
              <a:solidFill>
                <a:schemeClr val="accent5"/>
              </a:solidFill>
            </a:endParaRPr>
          </a:p>
        </p:txBody>
      </p:sp>
      <p:sp>
        <p:nvSpPr>
          <p:cNvPr id="1141" name="Google Shape;1141;p55"/>
          <p:cNvSpPr/>
          <p:nvPr/>
        </p:nvSpPr>
        <p:spPr>
          <a:xfrm>
            <a:off x="2054425" y="1177450"/>
            <a:ext cx="197700" cy="1977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55"/>
          <p:cNvSpPr/>
          <p:nvPr/>
        </p:nvSpPr>
        <p:spPr>
          <a:xfrm>
            <a:off x="1765538" y="1302125"/>
            <a:ext cx="112800" cy="112800"/>
          </a:xfrm>
          <a:prstGeom prst="ellipse">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3" name="Google Shape;1143;p55"/>
          <p:cNvGrpSpPr/>
          <p:nvPr/>
        </p:nvGrpSpPr>
        <p:grpSpPr>
          <a:xfrm>
            <a:off x="713225" y="3139226"/>
            <a:ext cx="1350556" cy="627462"/>
            <a:chOff x="713225" y="3139226"/>
            <a:chExt cx="1350556" cy="627462"/>
          </a:xfrm>
        </p:grpSpPr>
        <p:grpSp>
          <p:nvGrpSpPr>
            <p:cNvPr id="1144" name="Google Shape;1144;p55"/>
            <p:cNvGrpSpPr/>
            <p:nvPr/>
          </p:nvGrpSpPr>
          <p:grpSpPr>
            <a:xfrm>
              <a:off x="751325" y="3177326"/>
              <a:ext cx="1312456" cy="589362"/>
              <a:chOff x="7584825" y="5158350"/>
              <a:chExt cx="528300" cy="237225"/>
            </a:xfrm>
          </p:grpSpPr>
          <p:sp>
            <p:nvSpPr>
              <p:cNvPr id="1145" name="Google Shape;1145;p55"/>
              <p:cNvSpPr/>
              <p:nvPr/>
            </p:nvSpPr>
            <p:spPr>
              <a:xfrm>
                <a:off x="7991700" y="5163375"/>
                <a:ext cx="121425" cy="85650"/>
              </a:xfrm>
              <a:custGeom>
                <a:rect b="b" l="l" r="r" t="t"/>
                <a:pathLst>
                  <a:path extrusionOk="0" h="3426" w="4857">
                    <a:moveTo>
                      <a:pt x="2692" y="0"/>
                    </a:moveTo>
                    <a:lnTo>
                      <a:pt x="1" y="929"/>
                    </a:lnTo>
                    <a:lnTo>
                      <a:pt x="735" y="3426"/>
                    </a:lnTo>
                    <a:lnTo>
                      <a:pt x="4857" y="2516"/>
                    </a:lnTo>
                    <a:lnTo>
                      <a:pt x="2692" y="0"/>
                    </a:ln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55"/>
              <p:cNvSpPr/>
              <p:nvPr/>
            </p:nvSpPr>
            <p:spPr>
              <a:xfrm>
                <a:off x="7829825" y="5158350"/>
                <a:ext cx="197350" cy="178825"/>
              </a:xfrm>
              <a:custGeom>
                <a:rect b="b" l="l" r="r" t="t"/>
                <a:pathLst>
                  <a:path extrusionOk="0" h="7153" w="7894">
                    <a:moveTo>
                      <a:pt x="1927" y="0"/>
                    </a:moveTo>
                    <a:lnTo>
                      <a:pt x="728" y="578"/>
                    </a:lnTo>
                    <a:lnTo>
                      <a:pt x="1" y="1763"/>
                    </a:lnTo>
                    <a:lnTo>
                      <a:pt x="1048" y="4054"/>
                    </a:lnTo>
                    <a:lnTo>
                      <a:pt x="1400" y="6544"/>
                    </a:lnTo>
                    <a:lnTo>
                      <a:pt x="2655" y="7153"/>
                    </a:lnTo>
                    <a:lnTo>
                      <a:pt x="3978" y="6990"/>
                    </a:lnTo>
                    <a:cubicBezTo>
                      <a:pt x="4029" y="6388"/>
                      <a:pt x="4248" y="5817"/>
                      <a:pt x="4618" y="5340"/>
                    </a:cubicBezTo>
                    <a:cubicBezTo>
                      <a:pt x="4989" y="4863"/>
                      <a:pt x="5490" y="4505"/>
                      <a:pt x="6061" y="4305"/>
                    </a:cubicBezTo>
                    <a:lnTo>
                      <a:pt x="7893" y="3734"/>
                    </a:lnTo>
                    <a:lnTo>
                      <a:pt x="6984" y="634"/>
                    </a:lnTo>
                    <a:lnTo>
                      <a:pt x="5133" y="1136"/>
                    </a:lnTo>
                    <a:cubicBezTo>
                      <a:pt x="4891" y="1193"/>
                      <a:pt x="4647" y="1220"/>
                      <a:pt x="4406" y="1220"/>
                    </a:cubicBezTo>
                    <a:cubicBezTo>
                      <a:pt x="3447" y="1220"/>
                      <a:pt x="2529" y="783"/>
                      <a:pt x="1927" y="0"/>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55"/>
              <p:cNvSpPr/>
              <p:nvPr/>
            </p:nvSpPr>
            <p:spPr>
              <a:xfrm>
                <a:off x="7584825" y="5172775"/>
                <a:ext cx="311525" cy="222800"/>
              </a:xfrm>
              <a:custGeom>
                <a:rect b="b" l="l" r="r" t="t"/>
                <a:pathLst>
                  <a:path extrusionOk="0" h="8912" w="12461">
                    <a:moveTo>
                      <a:pt x="10528" y="1"/>
                    </a:moveTo>
                    <a:lnTo>
                      <a:pt x="1393" y="3157"/>
                    </a:lnTo>
                    <a:cubicBezTo>
                      <a:pt x="496" y="3464"/>
                      <a:pt x="0" y="4418"/>
                      <a:pt x="270" y="5327"/>
                    </a:cubicBezTo>
                    <a:lnTo>
                      <a:pt x="942" y="7636"/>
                    </a:lnTo>
                    <a:cubicBezTo>
                      <a:pt x="1170" y="8406"/>
                      <a:pt x="1870" y="8911"/>
                      <a:pt x="2639" y="8911"/>
                    </a:cubicBezTo>
                    <a:cubicBezTo>
                      <a:pt x="2779" y="8911"/>
                      <a:pt x="2920" y="8894"/>
                      <a:pt x="3062" y="8860"/>
                    </a:cubicBezTo>
                    <a:lnTo>
                      <a:pt x="12461" y="6589"/>
                    </a:lnTo>
                    <a:lnTo>
                      <a:pt x="10528" y="1"/>
                    </a:ln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55"/>
              <p:cNvSpPr/>
              <p:nvPr/>
            </p:nvSpPr>
            <p:spPr>
              <a:xfrm>
                <a:off x="7619650" y="5223750"/>
                <a:ext cx="216800" cy="134950"/>
              </a:xfrm>
              <a:custGeom>
                <a:rect b="b" l="l" r="r" t="t"/>
                <a:pathLst>
                  <a:path extrusionOk="0" h="5398" w="8672">
                    <a:moveTo>
                      <a:pt x="7605" y="1"/>
                    </a:moveTo>
                    <a:lnTo>
                      <a:pt x="1035" y="2190"/>
                    </a:lnTo>
                    <a:cubicBezTo>
                      <a:pt x="389" y="2410"/>
                      <a:pt x="0" y="2975"/>
                      <a:pt x="145" y="3470"/>
                    </a:cubicBezTo>
                    <a:lnTo>
                      <a:pt x="521" y="4750"/>
                    </a:lnTo>
                    <a:cubicBezTo>
                      <a:pt x="641" y="5149"/>
                      <a:pt x="1062" y="5398"/>
                      <a:pt x="1560" y="5398"/>
                    </a:cubicBezTo>
                    <a:cubicBezTo>
                      <a:pt x="1689" y="5398"/>
                      <a:pt x="1823" y="5381"/>
                      <a:pt x="1958" y="5346"/>
                    </a:cubicBezTo>
                    <a:lnTo>
                      <a:pt x="8671" y="3646"/>
                    </a:lnTo>
                    <a:lnTo>
                      <a:pt x="7605" y="1"/>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9" name="Google Shape;1149;p55"/>
            <p:cNvGrpSpPr/>
            <p:nvPr/>
          </p:nvGrpSpPr>
          <p:grpSpPr>
            <a:xfrm>
              <a:off x="713225" y="3139226"/>
              <a:ext cx="1312456" cy="589362"/>
              <a:chOff x="7584825" y="5158350"/>
              <a:chExt cx="528300" cy="237225"/>
            </a:xfrm>
          </p:grpSpPr>
          <p:sp>
            <p:nvSpPr>
              <p:cNvPr id="1150" name="Google Shape;1150;p55"/>
              <p:cNvSpPr/>
              <p:nvPr/>
            </p:nvSpPr>
            <p:spPr>
              <a:xfrm>
                <a:off x="7991700" y="5163375"/>
                <a:ext cx="121425" cy="85650"/>
              </a:xfrm>
              <a:custGeom>
                <a:rect b="b" l="l" r="r" t="t"/>
                <a:pathLst>
                  <a:path extrusionOk="0" h="3426" w="4857">
                    <a:moveTo>
                      <a:pt x="2692" y="0"/>
                    </a:moveTo>
                    <a:lnTo>
                      <a:pt x="1" y="929"/>
                    </a:lnTo>
                    <a:lnTo>
                      <a:pt x="735" y="3426"/>
                    </a:lnTo>
                    <a:lnTo>
                      <a:pt x="4857" y="2516"/>
                    </a:lnTo>
                    <a:lnTo>
                      <a:pt x="2692" y="0"/>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5"/>
              <p:cNvSpPr/>
              <p:nvPr/>
            </p:nvSpPr>
            <p:spPr>
              <a:xfrm>
                <a:off x="7829825" y="5158350"/>
                <a:ext cx="197350" cy="178825"/>
              </a:xfrm>
              <a:custGeom>
                <a:rect b="b" l="l" r="r" t="t"/>
                <a:pathLst>
                  <a:path extrusionOk="0" h="7153" w="7894">
                    <a:moveTo>
                      <a:pt x="1927" y="0"/>
                    </a:moveTo>
                    <a:lnTo>
                      <a:pt x="728" y="578"/>
                    </a:lnTo>
                    <a:lnTo>
                      <a:pt x="1" y="1763"/>
                    </a:lnTo>
                    <a:lnTo>
                      <a:pt x="1048" y="4054"/>
                    </a:lnTo>
                    <a:lnTo>
                      <a:pt x="1400" y="6544"/>
                    </a:lnTo>
                    <a:lnTo>
                      <a:pt x="2655" y="7153"/>
                    </a:lnTo>
                    <a:lnTo>
                      <a:pt x="3978" y="6990"/>
                    </a:lnTo>
                    <a:cubicBezTo>
                      <a:pt x="4029" y="6388"/>
                      <a:pt x="4248" y="5817"/>
                      <a:pt x="4618" y="5340"/>
                    </a:cubicBezTo>
                    <a:cubicBezTo>
                      <a:pt x="4989" y="4863"/>
                      <a:pt x="5490" y="4505"/>
                      <a:pt x="6061" y="4305"/>
                    </a:cubicBezTo>
                    <a:lnTo>
                      <a:pt x="7893" y="3734"/>
                    </a:lnTo>
                    <a:lnTo>
                      <a:pt x="6984" y="634"/>
                    </a:lnTo>
                    <a:lnTo>
                      <a:pt x="5133" y="1136"/>
                    </a:lnTo>
                    <a:cubicBezTo>
                      <a:pt x="4891" y="1193"/>
                      <a:pt x="4647" y="1220"/>
                      <a:pt x="4406" y="1220"/>
                    </a:cubicBezTo>
                    <a:cubicBezTo>
                      <a:pt x="3447" y="1220"/>
                      <a:pt x="2529" y="783"/>
                      <a:pt x="1927" y="0"/>
                    </a:cubicBezTo>
                    <a:close/>
                  </a:path>
                </a:pathLst>
              </a:custGeom>
              <a:solidFill>
                <a:schemeClr val="dk2"/>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5"/>
              <p:cNvSpPr/>
              <p:nvPr/>
            </p:nvSpPr>
            <p:spPr>
              <a:xfrm>
                <a:off x="7584825" y="5172775"/>
                <a:ext cx="311525" cy="222800"/>
              </a:xfrm>
              <a:custGeom>
                <a:rect b="b" l="l" r="r" t="t"/>
                <a:pathLst>
                  <a:path extrusionOk="0" h="8912" w="12461">
                    <a:moveTo>
                      <a:pt x="10528" y="1"/>
                    </a:moveTo>
                    <a:lnTo>
                      <a:pt x="1393" y="3157"/>
                    </a:lnTo>
                    <a:cubicBezTo>
                      <a:pt x="496" y="3464"/>
                      <a:pt x="0" y="4418"/>
                      <a:pt x="270" y="5327"/>
                    </a:cubicBezTo>
                    <a:lnTo>
                      <a:pt x="942" y="7636"/>
                    </a:lnTo>
                    <a:cubicBezTo>
                      <a:pt x="1170" y="8406"/>
                      <a:pt x="1870" y="8911"/>
                      <a:pt x="2639" y="8911"/>
                    </a:cubicBezTo>
                    <a:cubicBezTo>
                      <a:pt x="2779" y="8911"/>
                      <a:pt x="2920" y="8894"/>
                      <a:pt x="3062" y="8860"/>
                    </a:cubicBezTo>
                    <a:lnTo>
                      <a:pt x="12461" y="6589"/>
                    </a:lnTo>
                    <a:lnTo>
                      <a:pt x="10528" y="1"/>
                    </a:lnTo>
                    <a:close/>
                  </a:path>
                </a:pathLst>
              </a:custGeom>
              <a:solidFill>
                <a:schemeClr val="accent4"/>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55"/>
              <p:cNvSpPr/>
              <p:nvPr/>
            </p:nvSpPr>
            <p:spPr>
              <a:xfrm>
                <a:off x="7619650" y="5223750"/>
                <a:ext cx="216800" cy="134950"/>
              </a:xfrm>
              <a:custGeom>
                <a:rect b="b" l="l" r="r" t="t"/>
                <a:pathLst>
                  <a:path extrusionOk="0" h="5398" w="8672">
                    <a:moveTo>
                      <a:pt x="7605" y="1"/>
                    </a:moveTo>
                    <a:lnTo>
                      <a:pt x="1035" y="2190"/>
                    </a:lnTo>
                    <a:cubicBezTo>
                      <a:pt x="389" y="2410"/>
                      <a:pt x="0" y="2975"/>
                      <a:pt x="145" y="3470"/>
                    </a:cubicBezTo>
                    <a:lnTo>
                      <a:pt x="521" y="4750"/>
                    </a:lnTo>
                    <a:cubicBezTo>
                      <a:pt x="641" y="5149"/>
                      <a:pt x="1062" y="5398"/>
                      <a:pt x="1560" y="5398"/>
                    </a:cubicBezTo>
                    <a:cubicBezTo>
                      <a:pt x="1689" y="5398"/>
                      <a:pt x="1823" y="5381"/>
                      <a:pt x="1958" y="5346"/>
                    </a:cubicBezTo>
                    <a:lnTo>
                      <a:pt x="8671" y="3646"/>
                    </a:lnTo>
                    <a:lnTo>
                      <a:pt x="7605" y="1"/>
                    </a:lnTo>
                    <a:close/>
                  </a:path>
                </a:pathLst>
              </a:cu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54" name="Google Shape;1154;p55"/>
          <p:cNvGrpSpPr/>
          <p:nvPr/>
        </p:nvGrpSpPr>
        <p:grpSpPr>
          <a:xfrm>
            <a:off x="7219338" y="970705"/>
            <a:ext cx="906186" cy="990854"/>
            <a:chOff x="7219338" y="970705"/>
            <a:chExt cx="906186" cy="990854"/>
          </a:xfrm>
        </p:grpSpPr>
        <p:grpSp>
          <p:nvGrpSpPr>
            <p:cNvPr id="1155" name="Google Shape;1155;p55"/>
            <p:cNvGrpSpPr/>
            <p:nvPr/>
          </p:nvGrpSpPr>
          <p:grpSpPr>
            <a:xfrm>
              <a:off x="7257438" y="1008805"/>
              <a:ext cx="868086" cy="952754"/>
              <a:chOff x="6761675" y="860325"/>
              <a:chExt cx="614400" cy="674325"/>
            </a:xfrm>
          </p:grpSpPr>
          <p:sp>
            <p:nvSpPr>
              <p:cNvPr id="1156" name="Google Shape;1156;p55"/>
              <p:cNvSpPr/>
              <p:nvPr/>
            </p:nvSpPr>
            <p:spPr>
              <a:xfrm>
                <a:off x="6761675" y="860325"/>
                <a:ext cx="614400" cy="674325"/>
              </a:xfrm>
              <a:custGeom>
                <a:rect b="b" l="l" r="r" t="t"/>
                <a:pathLst>
                  <a:path extrusionOk="0" h="26973" w="24576">
                    <a:moveTo>
                      <a:pt x="18948" y="1"/>
                    </a:moveTo>
                    <a:lnTo>
                      <a:pt x="18948" y="1"/>
                    </a:lnTo>
                    <a:cubicBezTo>
                      <a:pt x="12661" y="1293"/>
                      <a:pt x="6381" y="2580"/>
                      <a:pt x="0" y="4581"/>
                    </a:cubicBezTo>
                    <a:cubicBezTo>
                      <a:pt x="521" y="9745"/>
                      <a:pt x="2146" y="14933"/>
                      <a:pt x="5201" y="19081"/>
                    </a:cubicBezTo>
                    <a:cubicBezTo>
                      <a:pt x="5841" y="19946"/>
                      <a:pt x="6544" y="20768"/>
                      <a:pt x="7309" y="21534"/>
                    </a:cubicBezTo>
                    <a:cubicBezTo>
                      <a:pt x="10509" y="24734"/>
                      <a:pt x="14970" y="26810"/>
                      <a:pt x="19437" y="26961"/>
                    </a:cubicBezTo>
                    <a:cubicBezTo>
                      <a:pt x="19626" y="26968"/>
                      <a:pt x="19814" y="26972"/>
                      <a:pt x="20003" y="26972"/>
                    </a:cubicBezTo>
                    <a:cubicBezTo>
                      <a:pt x="21556" y="26972"/>
                      <a:pt x="23099" y="26719"/>
                      <a:pt x="24576" y="26221"/>
                    </a:cubicBezTo>
                    <a:cubicBezTo>
                      <a:pt x="19462" y="19112"/>
                      <a:pt x="17455" y="9864"/>
                      <a:pt x="18948" y="1"/>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55"/>
              <p:cNvSpPr/>
              <p:nvPr/>
            </p:nvSpPr>
            <p:spPr>
              <a:xfrm>
                <a:off x="6855450" y="960725"/>
                <a:ext cx="298225" cy="67775"/>
              </a:xfrm>
              <a:custGeom>
                <a:rect b="b" l="l" r="r" t="t"/>
                <a:pathLst>
                  <a:path extrusionOk="0" h="2711" w="11929">
                    <a:moveTo>
                      <a:pt x="11928" y="0"/>
                    </a:moveTo>
                    <a:cubicBezTo>
                      <a:pt x="7950" y="904"/>
                      <a:pt x="3972" y="1807"/>
                      <a:pt x="1" y="2711"/>
                    </a:cubicBezTo>
                    <a:lnTo>
                      <a:pt x="11928"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55"/>
              <p:cNvSpPr/>
              <p:nvPr/>
            </p:nvSpPr>
            <p:spPr>
              <a:xfrm>
                <a:off x="6855450" y="960725"/>
                <a:ext cx="298225" cy="67775"/>
              </a:xfrm>
              <a:custGeom>
                <a:rect b="b" l="l" r="r" t="t"/>
                <a:pathLst>
                  <a:path extrusionOk="0" fill="none" h="2711" w="11929">
                    <a:moveTo>
                      <a:pt x="11928" y="0"/>
                    </a:moveTo>
                    <a:cubicBezTo>
                      <a:pt x="7950" y="904"/>
                      <a:pt x="3972" y="1807"/>
                      <a:pt x="1" y="2711"/>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5"/>
              <p:cNvSpPr/>
              <p:nvPr/>
            </p:nvSpPr>
            <p:spPr>
              <a:xfrm>
                <a:off x="6895450" y="1072250"/>
                <a:ext cx="257275" cy="59775"/>
              </a:xfrm>
              <a:custGeom>
                <a:rect b="b" l="l" r="r" t="t"/>
                <a:pathLst>
                  <a:path extrusionOk="0" h="2391" w="10291">
                    <a:moveTo>
                      <a:pt x="10290" y="0"/>
                    </a:moveTo>
                    <a:lnTo>
                      <a:pt x="1" y="2391"/>
                    </a:lnTo>
                    <a:cubicBezTo>
                      <a:pt x="3470" y="1770"/>
                      <a:pt x="6902" y="973"/>
                      <a:pt x="1029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55"/>
              <p:cNvSpPr/>
              <p:nvPr/>
            </p:nvSpPr>
            <p:spPr>
              <a:xfrm>
                <a:off x="6895450" y="1072250"/>
                <a:ext cx="257275" cy="59775"/>
              </a:xfrm>
              <a:custGeom>
                <a:rect b="b" l="l" r="r" t="t"/>
                <a:pathLst>
                  <a:path extrusionOk="0" fill="none" h="2391" w="10291">
                    <a:moveTo>
                      <a:pt x="10290" y="0"/>
                    </a:moveTo>
                    <a:cubicBezTo>
                      <a:pt x="6902" y="973"/>
                      <a:pt x="3470" y="1770"/>
                      <a:pt x="1" y="2391"/>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55"/>
              <p:cNvSpPr/>
              <p:nvPr/>
            </p:nvSpPr>
            <p:spPr>
              <a:xfrm>
                <a:off x="6923375" y="1181725"/>
                <a:ext cx="248950" cy="31725"/>
              </a:xfrm>
              <a:custGeom>
                <a:rect b="b" l="l" r="r" t="t"/>
                <a:pathLst>
                  <a:path extrusionOk="0" h="1269" w="9958">
                    <a:moveTo>
                      <a:pt x="9958" y="1"/>
                    </a:moveTo>
                    <a:lnTo>
                      <a:pt x="1" y="1205"/>
                    </a:lnTo>
                    <a:cubicBezTo>
                      <a:pt x="613" y="1248"/>
                      <a:pt x="1226" y="1269"/>
                      <a:pt x="1838" y="1269"/>
                    </a:cubicBezTo>
                    <a:cubicBezTo>
                      <a:pt x="4592" y="1269"/>
                      <a:pt x="7330" y="843"/>
                      <a:pt x="995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55"/>
              <p:cNvSpPr/>
              <p:nvPr/>
            </p:nvSpPr>
            <p:spPr>
              <a:xfrm>
                <a:off x="6923375" y="1181725"/>
                <a:ext cx="248950" cy="35950"/>
              </a:xfrm>
              <a:custGeom>
                <a:rect b="b" l="l" r="r" t="t"/>
                <a:pathLst>
                  <a:path extrusionOk="0" fill="none" h="1438" w="9958">
                    <a:moveTo>
                      <a:pt x="9958" y="1"/>
                    </a:moveTo>
                    <a:cubicBezTo>
                      <a:pt x="6745" y="1030"/>
                      <a:pt x="3370" y="1437"/>
                      <a:pt x="1" y="1205"/>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55"/>
              <p:cNvSpPr/>
              <p:nvPr/>
            </p:nvSpPr>
            <p:spPr>
              <a:xfrm>
                <a:off x="6975150" y="1306275"/>
                <a:ext cx="223050" cy="10500"/>
              </a:xfrm>
              <a:custGeom>
                <a:rect b="b" l="l" r="r" t="t"/>
                <a:pathLst>
                  <a:path extrusionOk="0" h="420" w="8922">
                    <a:moveTo>
                      <a:pt x="0" y="0"/>
                    </a:moveTo>
                    <a:cubicBezTo>
                      <a:pt x="1476" y="280"/>
                      <a:pt x="2973" y="420"/>
                      <a:pt x="4471" y="420"/>
                    </a:cubicBezTo>
                    <a:cubicBezTo>
                      <a:pt x="5961" y="420"/>
                      <a:pt x="7452" y="282"/>
                      <a:pt x="8922" y="7"/>
                    </a:cubicBezTo>
                    <a:lnTo>
                      <a:pt x="0" y="0"/>
                    </a:ln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55"/>
              <p:cNvSpPr/>
              <p:nvPr/>
            </p:nvSpPr>
            <p:spPr>
              <a:xfrm>
                <a:off x="6975150" y="1306275"/>
                <a:ext cx="223050" cy="13975"/>
              </a:xfrm>
              <a:custGeom>
                <a:rect b="b" l="l" r="r" t="t"/>
                <a:pathLst>
                  <a:path extrusionOk="0" fill="none" h="559" w="8922">
                    <a:moveTo>
                      <a:pt x="8922" y="7"/>
                    </a:moveTo>
                    <a:cubicBezTo>
                      <a:pt x="5973" y="559"/>
                      <a:pt x="2943" y="559"/>
                      <a:pt x="0" y="0"/>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55"/>
              <p:cNvSpPr/>
              <p:nvPr/>
            </p:nvSpPr>
            <p:spPr>
              <a:xfrm>
                <a:off x="7042425" y="1402575"/>
                <a:ext cx="203950" cy="17675"/>
              </a:xfrm>
              <a:custGeom>
                <a:rect b="b" l="l" r="r" t="t"/>
                <a:pathLst>
                  <a:path extrusionOk="0" h="707" w="8158">
                    <a:moveTo>
                      <a:pt x="8157" y="1"/>
                    </a:moveTo>
                    <a:lnTo>
                      <a:pt x="1" y="434"/>
                    </a:lnTo>
                    <a:cubicBezTo>
                      <a:pt x="1039" y="616"/>
                      <a:pt x="2087" y="706"/>
                      <a:pt x="3135" y="706"/>
                    </a:cubicBezTo>
                    <a:cubicBezTo>
                      <a:pt x="4828" y="706"/>
                      <a:pt x="6518" y="470"/>
                      <a:pt x="815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55"/>
              <p:cNvSpPr/>
              <p:nvPr/>
            </p:nvSpPr>
            <p:spPr>
              <a:xfrm>
                <a:off x="7042425" y="1402575"/>
                <a:ext cx="203950" cy="22775"/>
              </a:xfrm>
              <a:custGeom>
                <a:rect b="b" l="l" r="r" t="t"/>
                <a:pathLst>
                  <a:path extrusionOk="0" fill="none" h="911" w="8158">
                    <a:moveTo>
                      <a:pt x="8157" y="1"/>
                    </a:moveTo>
                    <a:cubicBezTo>
                      <a:pt x="5503" y="760"/>
                      <a:pt x="2717" y="910"/>
                      <a:pt x="1" y="434"/>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55"/>
              <p:cNvSpPr/>
              <p:nvPr/>
            </p:nvSpPr>
            <p:spPr>
              <a:xfrm>
                <a:off x="6891700" y="1337325"/>
                <a:ext cx="355925" cy="197025"/>
              </a:xfrm>
              <a:custGeom>
                <a:rect b="b" l="l" r="r" t="t"/>
                <a:pathLst>
                  <a:path extrusionOk="0" h="7881" w="14237">
                    <a:moveTo>
                      <a:pt x="0" y="1"/>
                    </a:moveTo>
                    <a:lnTo>
                      <a:pt x="0" y="1"/>
                    </a:lnTo>
                    <a:cubicBezTo>
                      <a:pt x="640" y="866"/>
                      <a:pt x="1343" y="1688"/>
                      <a:pt x="2108" y="2454"/>
                    </a:cubicBezTo>
                    <a:cubicBezTo>
                      <a:pt x="5308" y="5654"/>
                      <a:pt x="9769" y="7730"/>
                      <a:pt x="14236" y="7881"/>
                    </a:cubicBezTo>
                    <a:cubicBezTo>
                      <a:pt x="13408" y="7454"/>
                      <a:pt x="12605" y="6978"/>
                      <a:pt x="11896" y="6375"/>
                    </a:cubicBezTo>
                    <a:cubicBezTo>
                      <a:pt x="10566" y="5246"/>
                      <a:pt x="9550" y="3621"/>
                      <a:pt x="9587" y="1877"/>
                    </a:cubicBezTo>
                    <a:lnTo>
                      <a:pt x="9587" y="1877"/>
                    </a:lnTo>
                    <a:cubicBezTo>
                      <a:pt x="8844" y="2003"/>
                      <a:pt x="8092" y="2065"/>
                      <a:pt x="7340" y="2065"/>
                    </a:cubicBezTo>
                    <a:cubicBezTo>
                      <a:pt x="4766" y="2065"/>
                      <a:pt x="2195" y="1341"/>
                      <a:pt x="0" y="1"/>
                    </a:cubicBezTo>
                    <a:close/>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68" name="Google Shape;1168;p55"/>
            <p:cNvGrpSpPr/>
            <p:nvPr/>
          </p:nvGrpSpPr>
          <p:grpSpPr>
            <a:xfrm>
              <a:off x="7219338" y="970705"/>
              <a:ext cx="868086" cy="952754"/>
              <a:chOff x="6761675" y="860325"/>
              <a:chExt cx="614400" cy="674325"/>
            </a:xfrm>
          </p:grpSpPr>
          <p:sp>
            <p:nvSpPr>
              <p:cNvPr id="1169" name="Google Shape;1169;p55"/>
              <p:cNvSpPr/>
              <p:nvPr/>
            </p:nvSpPr>
            <p:spPr>
              <a:xfrm>
                <a:off x="6761675" y="860325"/>
                <a:ext cx="614400" cy="674325"/>
              </a:xfrm>
              <a:custGeom>
                <a:rect b="b" l="l" r="r" t="t"/>
                <a:pathLst>
                  <a:path extrusionOk="0" h="26973" w="24576">
                    <a:moveTo>
                      <a:pt x="18948" y="1"/>
                    </a:moveTo>
                    <a:lnTo>
                      <a:pt x="18948" y="1"/>
                    </a:lnTo>
                    <a:cubicBezTo>
                      <a:pt x="12661" y="1293"/>
                      <a:pt x="6381" y="2580"/>
                      <a:pt x="0" y="4581"/>
                    </a:cubicBezTo>
                    <a:cubicBezTo>
                      <a:pt x="521" y="9745"/>
                      <a:pt x="2146" y="14933"/>
                      <a:pt x="5201" y="19081"/>
                    </a:cubicBezTo>
                    <a:cubicBezTo>
                      <a:pt x="5841" y="19946"/>
                      <a:pt x="6544" y="20768"/>
                      <a:pt x="7309" y="21534"/>
                    </a:cubicBezTo>
                    <a:cubicBezTo>
                      <a:pt x="10509" y="24734"/>
                      <a:pt x="14970" y="26810"/>
                      <a:pt x="19437" y="26961"/>
                    </a:cubicBezTo>
                    <a:cubicBezTo>
                      <a:pt x="19626" y="26968"/>
                      <a:pt x="19814" y="26972"/>
                      <a:pt x="20003" y="26972"/>
                    </a:cubicBezTo>
                    <a:cubicBezTo>
                      <a:pt x="21556" y="26972"/>
                      <a:pt x="23099" y="26719"/>
                      <a:pt x="24576" y="26221"/>
                    </a:cubicBezTo>
                    <a:cubicBezTo>
                      <a:pt x="19462" y="19112"/>
                      <a:pt x="17455" y="9864"/>
                      <a:pt x="18948" y="1"/>
                    </a:cubicBezTo>
                    <a:close/>
                  </a:path>
                </a:pathLst>
              </a:custGeom>
              <a:solidFill>
                <a:schemeClr val="accent6"/>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55"/>
              <p:cNvSpPr/>
              <p:nvPr/>
            </p:nvSpPr>
            <p:spPr>
              <a:xfrm>
                <a:off x="6902890" y="1075223"/>
                <a:ext cx="257275" cy="59775"/>
              </a:xfrm>
              <a:custGeom>
                <a:rect b="b" l="l" r="r" t="t"/>
                <a:pathLst>
                  <a:path extrusionOk="0" fill="none" h="2391" w="10291">
                    <a:moveTo>
                      <a:pt x="10290" y="0"/>
                    </a:moveTo>
                    <a:cubicBezTo>
                      <a:pt x="6902" y="973"/>
                      <a:pt x="3470" y="1770"/>
                      <a:pt x="1" y="2391"/>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55"/>
              <p:cNvSpPr/>
              <p:nvPr/>
            </p:nvSpPr>
            <p:spPr>
              <a:xfrm>
                <a:off x="6923375" y="1181725"/>
                <a:ext cx="248950" cy="35950"/>
              </a:xfrm>
              <a:custGeom>
                <a:rect b="b" l="l" r="r" t="t"/>
                <a:pathLst>
                  <a:path extrusionOk="0" fill="none" h="1438" w="9958">
                    <a:moveTo>
                      <a:pt x="9958" y="1"/>
                    </a:moveTo>
                    <a:cubicBezTo>
                      <a:pt x="6745" y="1030"/>
                      <a:pt x="3370" y="1437"/>
                      <a:pt x="1" y="1205"/>
                    </a:cubicBezTo>
                  </a:path>
                </a:pathLst>
              </a:custGeom>
              <a:solidFill>
                <a:schemeClr val="dk1"/>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55"/>
              <p:cNvSpPr/>
              <p:nvPr/>
            </p:nvSpPr>
            <p:spPr>
              <a:xfrm>
                <a:off x="7042425" y="1402575"/>
                <a:ext cx="203950" cy="22775"/>
              </a:xfrm>
              <a:custGeom>
                <a:rect b="b" l="l" r="r" t="t"/>
                <a:pathLst>
                  <a:path extrusionOk="0" fill="none" h="911" w="8158">
                    <a:moveTo>
                      <a:pt x="8157" y="1"/>
                    </a:moveTo>
                    <a:cubicBezTo>
                      <a:pt x="5503" y="760"/>
                      <a:pt x="2717" y="910"/>
                      <a:pt x="1" y="434"/>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55"/>
              <p:cNvSpPr/>
              <p:nvPr/>
            </p:nvSpPr>
            <p:spPr>
              <a:xfrm>
                <a:off x="6891700" y="1337325"/>
                <a:ext cx="355925" cy="197025"/>
              </a:xfrm>
              <a:custGeom>
                <a:rect b="b" l="l" r="r" t="t"/>
                <a:pathLst>
                  <a:path extrusionOk="0" h="7881" w="14237">
                    <a:moveTo>
                      <a:pt x="0" y="1"/>
                    </a:moveTo>
                    <a:lnTo>
                      <a:pt x="0" y="1"/>
                    </a:lnTo>
                    <a:cubicBezTo>
                      <a:pt x="640" y="866"/>
                      <a:pt x="1343" y="1688"/>
                      <a:pt x="2108" y="2454"/>
                    </a:cubicBezTo>
                    <a:cubicBezTo>
                      <a:pt x="5308" y="5654"/>
                      <a:pt x="9769" y="7730"/>
                      <a:pt x="14236" y="7881"/>
                    </a:cubicBezTo>
                    <a:cubicBezTo>
                      <a:pt x="13408" y="7454"/>
                      <a:pt x="12605" y="6978"/>
                      <a:pt x="11896" y="6375"/>
                    </a:cubicBezTo>
                    <a:cubicBezTo>
                      <a:pt x="10566" y="5246"/>
                      <a:pt x="9550" y="3621"/>
                      <a:pt x="9587" y="1877"/>
                    </a:cubicBezTo>
                    <a:lnTo>
                      <a:pt x="9587" y="1877"/>
                    </a:lnTo>
                    <a:cubicBezTo>
                      <a:pt x="8844" y="2003"/>
                      <a:pt x="8092" y="2065"/>
                      <a:pt x="7340" y="2065"/>
                    </a:cubicBezTo>
                    <a:cubicBezTo>
                      <a:pt x="4766" y="2065"/>
                      <a:pt x="2195" y="1341"/>
                      <a:pt x="0" y="1"/>
                    </a:cubicBezTo>
                    <a:close/>
                  </a:path>
                </a:pathLst>
              </a:custGeom>
              <a:solidFill>
                <a:schemeClr val="accent6"/>
              </a:solid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55"/>
              <p:cNvSpPr/>
              <p:nvPr/>
            </p:nvSpPr>
            <p:spPr>
              <a:xfrm>
                <a:off x="6975150" y="1306275"/>
                <a:ext cx="223050" cy="13975"/>
              </a:xfrm>
              <a:custGeom>
                <a:rect b="b" l="l" r="r" t="t"/>
                <a:pathLst>
                  <a:path extrusionOk="0" fill="none" h="559" w="8922">
                    <a:moveTo>
                      <a:pt x="8922" y="7"/>
                    </a:moveTo>
                    <a:cubicBezTo>
                      <a:pt x="5973" y="559"/>
                      <a:pt x="2943" y="559"/>
                      <a:pt x="0" y="0"/>
                    </a:cubicBezTo>
                  </a:path>
                </a:pathLst>
              </a:custGeom>
              <a:noFill/>
              <a:ln cap="rnd"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55"/>
              <p:cNvSpPr/>
              <p:nvPr/>
            </p:nvSpPr>
            <p:spPr>
              <a:xfrm>
                <a:off x="6855450" y="960725"/>
                <a:ext cx="298225" cy="67775"/>
              </a:xfrm>
              <a:custGeom>
                <a:rect b="b" l="l" r="r" t="t"/>
                <a:pathLst>
                  <a:path extrusionOk="0" h="2711" w="11929">
                    <a:moveTo>
                      <a:pt x="11928" y="0"/>
                    </a:moveTo>
                    <a:cubicBezTo>
                      <a:pt x="7950" y="904"/>
                      <a:pt x="3972" y="1807"/>
                      <a:pt x="1" y="2711"/>
                    </a:cubicBezTo>
                    <a:lnTo>
                      <a:pt x="11928" y="0"/>
                    </a:lnTo>
                    <a:close/>
                  </a:path>
                </a:pathLst>
              </a:custGeom>
              <a:solidFill>
                <a:srgbClr val="FFFFFF"/>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9" name="Shape 1179"/>
        <p:cNvGrpSpPr/>
        <p:nvPr/>
      </p:nvGrpSpPr>
      <p:grpSpPr>
        <a:xfrm>
          <a:off x="0" y="0"/>
          <a:ext cx="0" cy="0"/>
          <a:chOff x="0" y="0"/>
          <a:chExt cx="0" cy="0"/>
        </a:xfrm>
      </p:grpSpPr>
      <p:sp>
        <p:nvSpPr>
          <p:cNvPr id="1180" name="Google Shape;1180;p5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Amendments</a:t>
            </a:r>
            <a:endParaRPr/>
          </a:p>
        </p:txBody>
      </p:sp>
      <p:sp>
        <p:nvSpPr>
          <p:cNvPr id="1181" name="Google Shape;1181;p56"/>
          <p:cNvSpPr txBox="1"/>
          <p:nvPr>
            <p:ph idx="1" type="body"/>
          </p:nvPr>
        </p:nvSpPr>
        <p:spPr>
          <a:xfrm>
            <a:off x="720000" y="1215750"/>
            <a:ext cx="7704000" cy="3388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Corben"/>
              <a:buChar char="●"/>
            </a:pPr>
            <a:r>
              <a:rPr lang="en" sz="1800">
                <a:latin typeface="Corben"/>
                <a:ea typeface="Corben"/>
                <a:cs typeface="Corben"/>
                <a:sym typeface="Corben"/>
              </a:rPr>
              <a:t>An Amendment is a </a:t>
            </a:r>
            <a:r>
              <a:rPr b="1" lang="en" sz="1800">
                <a:latin typeface="Corben"/>
                <a:ea typeface="Corben"/>
                <a:cs typeface="Corben"/>
                <a:sym typeface="Corben"/>
              </a:rPr>
              <a:t>change/addition </a:t>
            </a:r>
            <a:r>
              <a:rPr lang="en" sz="1800">
                <a:latin typeface="Corben"/>
                <a:ea typeface="Corben"/>
                <a:cs typeface="Corben"/>
                <a:sym typeface="Corben"/>
              </a:rPr>
              <a:t>to the Constitution</a:t>
            </a:r>
            <a:endParaRPr sz="1800">
              <a:latin typeface="Corben"/>
              <a:ea typeface="Corben"/>
              <a:cs typeface="Corben"/>
              <a:sym typeface="Corben"/>
            </a:endParaRPr>
          </a:p>
          <a:p>
            <a:pPr indent="0" lvl="0" marL="457200" rtl="0" algn="l">
              <a:spcBef>
                <a:spcPts val="0"/>
              </a:spcBef>
              <a:spcAft>
                <a:spcPts val="0"/>
              </a:spcAft>
              <a:buNone/>
            </a:pPr>
            <a:r>
              <a:t/>
            </a:r>
            <a:endParaRPr sz="1800">
              <a:latin typeface="Corben"/>
              <a:ea typeface="Corben"/>
              <a:cs typeface="Corben"/>
              <a:sym typeface="Corben"/>
            </a:endParaRPr>
          </a:p>
          <a:p>
            <a:pPr indent="-342900" lvl="0" marL="457200" rtl="0" algn="l">
              <a:spcBef>
                <a:spcPts val="0"/>
              </a:spcBef>
              <a:spcAft>
                <a:spcPts val="0"/>
              </a:spcAft>
              <a:buSzPts val="1800"/>
              <a:buFont typeface="Corben"/>
              <a:buChar char="●"/>
            </a:pPr>
            <a:r>
              <a:rPr lang="en" sz="1800">
                <a:latin typeface="Corben"/>
                <a:ea typeface="Corben"/>
                <a:cs typeface="Corben"/>
                <a:sym typeface="Corben"/>
              </a:rPr>
              <a:t>The first ten amendments to the US Constitution are called the  </a:t>
            </a:r>
            <a:r>
              <a:rPr b="1" lang="en" sz="1800">
                <a:latin typeface="Corben"/>
                <a:ea typeface="Corben"/>
                <a:cs typeface="Corben"/>
                <a:sym typeface="Corben"/>
              </a:rPr>
              <a:t>Bill of Rights</a:t>
            </a:r>
            <a:endParaRPr b="1" sz="1800">
              <a:latin typeface="Corben"/>
              <a:ea typeface="Corben"/>
              <a:cs typeface="Corben"/>
              <a:sym typeface="Corben"/>
            </a:endParaRPr>
          </a:p>
          <a:p>
            <a:pPr indent="0" lvl="0" marL="457200" rtl="0" algn="ctr">
              <a:spcBef>
                <a:spcPts val="0"/>
              </a:spcBef>
              <a:spcAft>
                <a:spcPts val="0"/>
              </a:spcAft>
              <a:buNone/>
            </a:pPr>
            <a:r>
              <a:t/>
            </a:r>
            <a:endParaRPr sz="1800">
              <a:solidFill>
                <a:schemeClr val="lt1"/>
              </a:solidFill>
              <a:latin typeface="Corben"/>
              <a:ea typeface="Corben"/>
              <a:cs typeface="Corben"/>
              <a:sym typeface="Corben"/>
            </a:endParaRPr>
          </a:p>
          <a:p>
            <a:pPr indent="0" lvl="0" marL="0" rtl="0" algn="ctr">
              <a:spcBef>
                <a:spcPts val="0"/>
              </a:spcBef>
              <a:spcAft>
                <a:spcPts val="0"/>
              </a:spcAft>
              <a:buNone/>
            </a:pPr>
            <a:r>
              <a:rPr b="1" lang="en" sz="1800">
                <a:solidFill>
                  <a:schemeClr val="lt1"/>
                </a:solidFill>
                <a:latin typeface="Corben"/>
                <a:ea typeface="Corben"/>
                <a:cs typeface="Corben"/>
                <a:sym typeface="Corben"/>
              </a:rPr>
              <a:t>Does anyone know any of the amendments in the Bill of Rights?</a:t>
            </a:r>
            <a:endParaRPr b="1" sz="1800">
              <a:solidFill>
                <a:schemeClr val="lt1"/>
              </a:solidFill>
              <a:latin typeface="Corben"/>
              <a:ea typeface="Corben"/>
              <a:cs typeface="Corben"/>
              <a:sym typeface="Corben"/>
            </a:endParaRPr>
          </a:p>
        </p:txBody>
      </p:sp>
      <p:pic>
        <p:nvPicPr>
          <p:cNvPr id="1182" name="Google Shape;1182;p56"/>
          <p:cNvPicPr preferRelativeResize="0"/>
          <p:nvPr/>
        </p:nvPicPr>
        <p:blipFill>
          <a:blip r:embed="rId3">
            <a:alphaModFix/>
          </a:blip>
          <a:stretch>
            <a:fillRect/>
          </a:stretch>
        </p:blipFill>
        <p:spPr>
          <a:xfrm>
            <a:off x="5805225" y="3164792"/>
            <a:ext cx="2679175" cy="150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6" name="Shape 1186"/>
        <p:cNvGrpSpPr/>
        <p:nvPr/>
      </p:nvGrpSpPr>
      <p:grpSpPr>
        <a:xfrm>
          <a:off x="0" y="0"/>
          <a:ext cx="0" cy="0"/>
          <a:chOff x="0" y="0"/>
          <a:chExt cx="0" cy="0"/>
        </a:xfrm>
      </p:grpSpPr>
      <p:sp>
        <p:nvSpPr>
          <p:cNvPr id="1187" name="Google Shape;1187;p57"/>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are Amendments made?</a:t>
            </a:r>
            <a:endParaRPr/>
          </a:p>
        </p:txBody>
      </p:sp>
      <p:sp>
        <p:nvSpPr>
          <p:cNvPr id="1188" name="Google Shape;1188;p57"/>
          <p:cNvSpPr txBox="1"/>
          <p:nvPr>
            <p:ph idx="1" type="body"/>
          </p:nvPr>
        </p:nvSpPr>
        <p:spPr>
          <a:xfrm>
            <a:off x="720000" y="1215750"/>
            <a:ext cx="7704000" cy="338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800">
              <a:latin typeface="Corben"/>
              <a:ea typeface="Corben"/>
              <a:cs typeface="Corben"/>
              <a:sym typeface="Corben"/>
            </a:endParaRPr>
          </a:p>
          <a:p>
            <a:pPr indent="-342900" lvl="0" marL="457200" rtl="0" algn="l">
              <a:spcBef>
                <a:spcPts val="0"/>
              </a:spcBef>
              <a:spcAft>
                <a:spcPts val="0"/>
              </a:spcAft>
              <a:buSzPts val="1800"/>
              <a:buFont typeface="Corben"/>
              <a:buAutoNum type="arabicPeriod"/>
            </a:pPr>
            <a:r>
              <a:rPr b="1" lang="en" sz="1800">
                <a:solidFill>
                  <a:schemeClr val="accent1"/>
                </a:solidFill>
                <a:latin typeface="Corben"/>
                <a:ea typeface="Corben"/>
                <a:cs typeface="Corben"/>
                <a:sym typeface="Corben"/>
              </a:rPr>
              <a:t>Proposal</a:t>
            </a:r>
            <a:r>
              <a:rPr lang="en" sz="1800">
                <a:latin typeface="Corben"/>
                <a:ea typeface="Corben"/>
                <a:cs typeface="Corben"/>
                <a:sym typeface="Corben"/>
              </a:rPr>
              <a:t>: Amendments can be proposed by a </a:t>
            </a:r>
            <a:r>
              <a:rPr b="1" lang="en" sz="1800">
                <a:latin typeface="Corben"/>
                <a:ea typeface="Corben"/>
                <a:cs typeface="Corben"/>
                <a:sym typeface="Corben"/>
              </a:rPr>
              <a:t>⅔ vote in Congress</a:t>
            </a:r>
            <a:r>
              <a:rPr lang="en" sz="1800">
                <a:latin typeface="Corben"/>
                <a:ea typeface="Corben"/>
                <a:cs typeface="Corben"/>
                <a:sym typeface="Corben"/>
              </a:rPr>
              <a:t> or a </a:t>
            </a:r>
            <a:r>
              <a:rPr b="1" lang="en" sz="1800">
                <a:latin typeface="Corben"/>
                <a:ea typeface="Corben"/>
                <a:cs typeface="Corben"/>
                <a:sym typeface="Corben"/>
              </a:rPr>
              <a:t>national convention</a:t>
            </a:r>
            <a:r>
              <a:rPr lang="en" sz="1800">
                <a:latin typeface="Corben"/>
                <a:ea typeface="Corben"/>
                <a:cs typeface="Corben"/>
                <a:sym typeface="Corben"/>
              </a:rPr>
              <a:t> made up of ⅔ of the 50 states</a:t>
            </a:r>
            <a:endParaRPr sz="1800">
              <a:latin typeface="Corben"/>
              <a:ea typeface="Corben"/>
              <a:cs typeface="Corben"/>
              <a:sym typeface="Corben"/>
            </a:endParaRPr>
          </a:p>
          <a:p>
            <a:pPr indent="0" lvl="0" marL="457200" rtl="0" algn="l">
              <a:spcBef>
                <a:spcPts val="0"/>
              </a:spcBef>
              <a:spcAft>
                <a:spcPts val="0"/>
              </a:spcAft>
              <a:buNone/>
            </a:pPr>
            <a:r>
              <a:t/>
            </a:r>
            <a:endParaRPr sz="1800">
              <a:latin typeface="Corben"/>
              <a:ea typeface="Corben"/>
              <a:cs typeface="Corben"/>
              <a:sym typeface="Corben"/>
            </a:endParaRPr>
          </a:p>
          <a:p>
            <a:pPr indent="-342900" lvl="0" marL="457200" rtl="0" algn="l">
              <a:spcBef>
                <a:spcPts val="0"/>
              </a:spcBef>
              <a:spcAft>
                <a:spcPts val="0"/>
              </a:spcAft>
              <a:buSzPts val="1800"/>
              <a:buFont typeface="Corben"/>
              <a:buAutoNum type="arabicPeriod"/>
            </a:pPr>
            <a:r>
              <a:rPr b="1" lang="en" sz="1800">
                <a:solidFill>
                  <a:schemeClr val="accent1"/>
                </a:solidFill>
                <a:latin typeface="Corben"/>
                <a:ea typeface="Corben"/>
                <a:cs typeface="Corben"/>
                <a:sym typeface="Corben"/>
              </a:rPr>
              <a:t>Ratification</a:t>
            </a:r>
            <a:r>
              <a:rPr lang="en" sz="1800">
                <a:latin typeface="Corben"/>
                <a:ea typeface="Corben"/>
                <a:cs typeface="Corben"/>
                <a:sym typeface="Corben"/>
              </a:rPr>
              <a:t>: individual states need to agree that they want the Amendment: it </a:t>
            </a:r>
            <a:r>
              <a:rPr b="1" lang="en" sz="1800">
                <a:latin typeface="Corben"/>
                <a:ea typeface="Corben"/>
                <a:cs typeface="Corben"/>
                <a:sym typeface="Corben"/>
              </a:rPr>
              <a:t>must be ratified (</a:t>
            </a:r>
            <a:r>
              <a:rPr b="1" lang="en" sz="1800">
                <a:solidFill>
                  <a:schemeClr val="lt2"/>
                </a:solidFill>
                <a:latin typeface="Corben"/>
                <a:ea typeface="Corben"/>
                <a:cs typeface="Corben"/>
                <a:sym typeface="Corben"/>
              </a:rPr>
              <a:t>agreed on</a:t>
            </a:r>
            <a:r>
              <a:rPr b="1" lang="en" sz="1800">
                <a:latin typeface="Corben"/>
                <a:ea typeface="Corben"/>
                <a:cs typeface="Corben"/>
                <a:sym typeface="Corben"/>
              </a:rPr>
              <a:t>) by ¾ of states</a:t>
            </a:r>
            <a:r>
              <a:rPr lang="en" sz="1800">
                <a:latin typeface="Corben"/>
                <a:ea typeface="Corben"/>
                <a:cs typeface="Corben"/>
                <a:sym typeface="Corben"/>
              </a:rPr>
              <a:t> through their legislatures (rulebooks) or a convention (meeting of state leaders)</a:t>
            </a:r>
            <a:endParaRPr sz="1800">
              <a:latin typeface="Corben"/>
              <a:ea typeface="Corben"/>
              <a:cs typeface="Corben"/>
              <a:sym typeface="Corben"/>
            </a:endParaRPr>
          </a:p>
          <a:p>
            <a:pPr indent="0" lvl="0" marL="0" rtl="0" algn="l">
              <a:spcBef>
                <a:spcPts val="0"/>
              </a:spcBef>
              <a:spcAft>
                <a:spcPts val="0"/>
              </a:spcAft>
              <a:buNone/>
            </a:pPr>
            <a:r>
              <a:t/>
            </a:r>
            <a:endParaRPr sz="1800">
              <a:solidFill>
                <a:schemeClr val="accent2"/>
              </a:solidFill>
              <a:latin typeface="Corben"/>
              <a:ea typeface="Corben"/>
              <a:cs typeface="Corben"/>
              <a:sym typeface="Corben"/>
            </a:endParaRPr>
          </a:p>
          <a:p>
            <a:pPr indent="0" lvl="0" marL="0" rtl="0" algn="l">
              <a:spcBef>
                <a:spcPts val="0"/>
              </a:spcBef>
              <a:spcAft>
                <a:spcPts val="0"/>
              </a:spcAft>
              <a:buNone/>
            </a:pPr>
            <a:r>
              <a:t/>
            </a:r>
            <a:endParaRPr sz="1800">
              <a:solidFill>
                <a:schemeClr val="accent2"/>
              </a:solidFill>
              <a:latin typeface="Corben"/>
              <a:ea typeface="Corben"/>
              <a:cs typeface="Corben"/>
              <a:sym typeface="Corbe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lcome to Middle School Class by Slidesgo">
  <a:themeElements>
    <a:clrScheme name="Simple Light">
      <a:dk1>
        <a:srgbClr val="040818"/>
      </a:dk1>
      <a:lt1>
        <a:srgbClr val="818CC9"/>
      </a:lt1>
      <a:dk2>
        <a:srgbClr val="FFA32E"/>
      </a:dk2>
      <a:lt2>
        <a:srgbClr val="FF7A69"/>
      </a:lt2>
      <a:accent1>
        <a:srgbClr val="FF4528"/>
      </a:accent1>
      <a:accent2>
        <a:srgbClr val="8AC9D8"/>
      </a:accent2>
      <a:accent3>
        <a:srgbClr val="FFF1E1"/>
      </a:accent3>
      <a:accent4>
        <a:srgbClr val="FF8641"/>
      </a:accent4>
      <a:accent5>
        <a:srgbClr val="A1C362"/>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